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78" r:id="rId9"/>
    <p:sldId id="277" r:id="rId10"/>
    <p:sldId id="265" r:id="rId11"/>
    <p:sldId id="273" r:id="rId12"/>
    <p:sldId id="274" r:id="rId13"/>
    <p:sldId id="275" r:id="rId14"/>
    <p:sldId id="276" r:id="rId15"/>
    <p:sldId id="271" r:id="rId16"/>
    <p:sldId id="272" r:id="rId17"/>
    <p:sldId id="268" r:id="rId18"/>
    <p:sldId id="262" r:id="rId19"/>
    <p:sldId id="269" r:id="rId20"/>
    <p:sldId id="280" r:id="rId21"/>
    <p:sldId id="270" r:id="rId22"/>
    <p:sldId id="279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D0C85-B783-4B58-AE86-79C021491987}" type="doc">
      <dgm:prSet loTypeId="urn:microsoft.com/office/officeart/2005/8/layout/h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7EE340D-EAEB-4DB6-8B95-BAA8FC6030F0}">
      <dgm:prSet phldrT="[Текст]"/>
      <dgm:spPr/>
      <dgm:t>
        <a:bodyPr/>
        <a:lstStyle/>
        <a:p>
          <a:r>
            <a:rPr lang="uk-UA" noProof="0" smtClean="0"/>
            <a:t>Складові курсу</a:t>
          </a:r>
          <a:endParaRPr lang="uk-UA" noProof="0"/>
        </a:p>
      </dgm:t>
    </dgm:pt>
    <dgm:pt modelId="{25DB1BB1-5FB2-430F-9350-8223F8F1D228}" type="parTrans" cxnId="{AD41411C-4B9E-494A-8DA2-8428DE8F81BC}">
      <dgm:prSet/>
      <dgm:spPr/>
      <dgm:t>
        <a:bodyPr/>
        <a:lstStyle/>
        <a:p>
          <a:endParaRPr lang="ru-RU"/>
        </a:p>
      </dgm:t>
    </dgm:pt>
    <dgm:pt modelId="{A57C123F-05C2-40BF-9057-4B7E472F60F4}" type="sibTrans" cxnId="{AD41411C-4B9E-494A-8DA2-8428DE8F81BC}">
      <dgm:prSet/>
      <dgm:spPr/>
      <dgm:t>
        <a:bodyPr/>
        <a:lstStyle/>
        <a:p>
          <a:endParaRPr lang="ru-RU"/>
        </a:p>
      </dgm:t>
    </dgm:pt>
    <dgm:pt modelId="{A73C356F-7D63-4624-8C29-672E26A540A8}">
      <dgm:prSet phldrT="[Текст]" custT="1"/>
      <dgm:spPr/>
      <dgm:t>
        <a:bodyPr/>
        <a:lstStyle/>
        <a:p>
          <a:r>
            <a:rPr lang="uk-UA" sz="2000" noProof="0" smtClean="0"/>
            <a:t>Вхідне тестування</a:t>
          </a:r>
          <a:endParaRPr lang="uk-UA" sz="2000" noProof="0"/>
        </a:p>
      </dgm:t>
    </dgm:pt>
    <dgm:pt modelId="{D451A65B-D91B-449D-8EBC-53474ABF2072}" type="parTrans" cxnId="{F83463F5-5CEA-4EC1-98C5-F02BBA2454E6}">
      <dgm:prSet/>
      <dgm:spPr/>
      <dgm:t>
        <a:bodyPr/>
        <a:lstStyle/>
        <a:p>
          <a:endParaRPr lang="ru-RU"/>
        </a:p>
      </dgm:t>
    </dgm:pt>
    <dgm:pt modelId="{51AE3386-9204-467C-82C6-1B8A4B846607}" type="sibTrans" cxnId="{F83463F5-5CEA-4EC1-98C5-F02BBA2454E6}">
      <dgm:prSet/>
      <dgm:spPr/>
      <dgm:t>
        <a:bodyPr/>
        <a:lstStyle/>
        <a:p>
          <a:endParaRPr lang="ru-RU"/>
        </a:p>
      </dgm:t>
    </dgm:pt>
    <dgm:pt modelId="{E7D5E547-B62B-46C4-995E-240599417981}">
      <dgm:prSet phldrT="[Текст]" custT="1"/>
      <dgm:spPr/>
      <dgm:t>
        <a:bodyPr/>
        <a:lstStyle/>
        <a:p>
          <a:r>
            <a:rPr lang="uk-UA" sz="2000" noProof="0" dirty="0" err="1" smtClean="0"/>
            <a:t>Інформа-ційні</a:t>
          </a:r>
          <a:r>
            <a:rPr lang="uk-UA" sz="2000" noProof="0" dirty="0" smtClean="0"/>
            <a:t> матеріали (текст, </a:t>
          </a:r>
          <a:r>
            <a:rPr lang="uk-UA" sz="2000" noProof="0" dirty="0" err="1" smtClean="0"/>
            <a:t>презента-ція</a:t>
          </a:r>
          <a:r>
            <a:rPr lang="uk-UA" sz="2000" noProof="0" dirty="0" smtClean="0"/>
            <a:t>, </a:t>
          </a:r>
          <a:r>
            <a:rPr lang="uk-UA" sz="2000" noProof="0" dirty="0" err="1" smtClean="0"/>
            <a:t>інфографі-ка</a:t>
          </a:r>
          <a:r>
            <a:rPr lang="uk-UA" sz="2000" noProof="0" dirty="0" smtClean="0"/>
            <a:t>, </a:t>
          </a:r>
          <a:r>
            <a:rPr lang="uk-UA" sz="2000" noProof="0" dirty="0" err="1" smtClean="0"/>
            <a:t>інтерак-тивне</a:t>
          </a:r>
          <a:r>
            <a:rPr lang="uk-UA" sz="2000" noProof="0" dirty="0" smtClean="0"/>
            <a:t> відео)</a:t>
          </a:r>
          <a:endParaRPr lang="uk-UA" sz="2000" noProof="0" dirty="0"/>
        </a:p>
      </dgm:t>
    </dgm:pt>
    <dgm:pt modelId="{EA4BF078-AC0A-4E66-9305-B73674B2AE00}" type="parTrans" cxnId="{6A18BC92-8D44-450C-A2F1-5789695E9DBE}">
      <dgm:prSet/>
      <dgm:spPr/>
      <dgm:t>
        <a:bodyPr/>
        <a:lstStyle/>
        <a:p>
          <a:endParaRPr lang="ru-RU"/>
        </a:p>
      </dgm:t>
    </dgm:pt>
    <dgm:pt modelId="{99DA830C-E504-4F3A-A074-EAA90966387F}" type="sibTrans" cxnId="{6A18BC92-8D44-450C-A2F1-5789695E9DBE}">
      <dgm:prSet/>
      <dgm:spPr/>
      <dgm:t>
        <a:bodyPr/>
        <a:lstStyle/>
        <a:p>
          <a:endParaRPr lang="ru-RU"/>
        </a:p>
      </dgm:t>
    </dgm:pt>
    <dgm:pt modelId="{182EE996-FB3F-4818-B7F9-B4EABBC498AE}">
      <dgm:prSet phldrT="[Текст]" custT="1"/>
      <dgm:spPr/>
      <dgm:t>
        <a:bodyPr/>
        <a:lstStyle/>
        <a:p>
          <a:r>
            <a:rPr lang="uk-UA" sz="2000" noProof="0" dirty="0" smtClean="0"/>
            <a:t>Практична діяльність з фаху (оцінки, аналіз, досліди), значок (</a:t>
          </a:r>
          <a:r>
            <a:rPr lang="uk-UA" sz="2000" noProof="0" dirty="0" err="1" smtClean="0"/>
            <a:t>бейдж</a:t>
          </a:r>
          <a:r>
            <a:rPr lang="uk-UA" sz="2000" noProof="0" dirty="0" smtClean="0"/>
            <a:t>)</a:t>
          </a:r>
          <a:endParaRPr lang="uk-UA" sz="2000" noProof="0" dirty="0"/>
        </a:p>
      </dgm:t>
    </dgm:pt>
    <dgm:pt modelId="{2EC0AF43-B7F2-4FBA-8118-0D01BEDBEC43}" type="parTrans" cxnId="{D3F96F0D-A78E-4F7F-A8E9-4E38C0FE1B9E}">
      <dgm:prSet/>
      <dgm:spPr/>
      <dgm:t>
        <a:bodyPr/>
        <a:lstStyle/>
        <a:p>
          <a:endParaRPr lang="ru-RU"/>
        </a:p>
      </dgm:t>
    </dgm:pt>
    <dgm:pt modelId="{DA278BD5-B19D-4825-B1E4-28C61115354C}" type="sibTrans" cxnId="{D3F96F0D-A78E-4F7F-A8E9-4E38C0FE1B9E}">
      <dgm:prSet/>
      <dgm:spPr/>
      <dgm:t>
        <a:bodyPr/>
        <a:lstStyle/>
        <a:p>
          <a:endParaRPr lang="ru-RU"/>
        </a:p>
      </dgm:t>
    </dgm:pt>
    <dgm:pt modelId="{E9DA6D32-242E-4150-B9A2-6A8F1CCAF756}">
      <dgm:prSet phldrT="[Текст]" custT="1"/>
      <dgm:spPr/>
      <dgm:t>
        <a:bodyPr/>
        <a:lstStyle/>
        <a:p>
          <a:r>
            <a:rPr lang="uk-UA" sz="2000" noProof="0" smtClean="0"/>
            <a:t>Обгово-рення проблем  (форум, вебінар)</a:t>
          </a:r>
          <a:endParaRPr lang="uk-UA" sz="2000" noProof="0"/>
        </a:p>
      </dgm:t>
    </dgm:pt>
    <dgm:pt modelId="{A6879CFD-4FF8-4FA1-9AE6-BA3710612124}" type="parTrans" cxnId="{3E086391-87B6-4E22-B7BA-C7FDEEBE254E}">
      <dgm:prSet/>
      <dgm:spPr/>
      <dgm:t>
        <a:bodyPr/>
        <a:lstStyle/>
        <a:p>
          <a:endParaRPr lang="ru-RU"/>
        </a:p>
      </dgm:t>
    </dgm:pt>
    <dgm:pt modelId="{649AD4C3-3C07-48EA-91B6-EE6ED69D12CA}" type="sibTrans" cxnId="{3E086391-87B6-4E22-B7BA-C7FDEEBE254E}">
      <dgm:prSet/>
      <dgm:spPr/>
      <dgm:t>
        <a:bodyPr/>
        <a:lstStyle/>
        <a:p>
          <a:endParaRPr lang="ru-RU"/>
        </a:p>
      </dgm:t>
    </dgm:pt>
    <dgm:pt modelId="{1C85117B-4982-45B0-B494-0B69B6FA7E3C}">
      <dgm:prSet phldrT="[Текст]" custT="1"/>
      <dgm:spPr/>
      <dgm:t>
        <a:bodyPr/>
        <a:lstStyle/>
        <a:p>
          <a:r>
            <a:rPr lang="uk-UA" sz="2000" noProof="0" smtClean="0"/>
            <a:t>Матеріали для батьків</a:t>
          </a:r>
          <a:endParaRPr lang="uk-UA" sz="2000" noProof="0"/>
        </a:p>
      </dgm:t>
    </dgm:pt>
    <dgm:pt modelId="{B5E851BA-40AB-4FD9-B61C-D8DF009BE8BA}" type="parTrans" cxnId="{BBBD40D4-2630-49DC-9F65-CB3FF99251DA}">
      <dgm:prSet/>
      <dgm:spPr/>
      <dgm:t>
        <a:bodyPr/>
        <a:lstStyle/>
        <a:p>
          <a:endParaRPr lang="ru-RU"/>
        </a:p>
      </dgm:t>
    </dgm:pt>
    <dgm:pt modelId="{E8FD38BE-9ADB-408F-B5B1-8A606A36DEA8}" type="sibTrans" cxnId="{BBBD40D4-2630-49DC-9F65-CB3FF99251DA}">
      <dgm:prSet/>
      <dgm:spPr/>
      <dgm:t>
        <a:bodyPr/>
        <a:lstStyle/>
        <a:p>
          <a:endParaRPr lang="ru-RU"/>
        </a:p>
      </dgm:t>
    </dgm:pt>
    <dgm:pt modelId="{3D25E7E3-C692-4CF4-A10E-0C5F77028DA2}">
      <dgm:prSet phldrT="[Текст]" custT="1"/>
      <dgm:spPr/>
      <dgm:t>
        <a:bodyPr/>
        <a:lstStyle/>
        <a:p>
          <a:r>
            <a:rPr lang="uk-UA" sz="2000" noProof="0" dirty="0" smtClean="0"/>
            <a:t>Вихідне </a:t>
          </a:r>
          <a:r>
            <a:rPr lang="uk-UA" sz="2000" noProof="0" dirty="0" err="1" smtClean="0"/>
            <a:t>опитуван-ня</a:t>
          </a:r>
          <a:r>
            <a:rPr lang="uk-UA" sz="2000" noProof="0" dirty="0" smtClean="0"/>
            <a:t>, сертифікат</a:t>
          </a:r>
          <a:endParaRPr lang="uk-UA" sz="2000" noProof="0" dirty="0"/>
        </a:p>
      </dgm:t>
    </dgm:pt>
    <dgm:pt modelId="{6377BFAA-2AB1-4EB7-BE30-ED779DE963D7}" type="parTrans" cxnId="{1EBD2659-F713-4C40-81E9-6852B30B7C43}">
      <dgm:prSet/>
      <dgm:spPr/>
      <dgm:t>
        <a:bodyPr/>
        <a:lstStyle/>
        <a:p>
          <a:endParaRPr lang="ru-RU"/>
        </a:p>
      </dgm:t>
    </dgm:pt>
    <dgm:pt modelId="{A67FCA16-EFA8-4994-932D-0163C33D6411}" type="sibTrans" cxnId="{1EBD2659-F713-4C40-81E9-6852B30B7C43}">
      <dgm:prSet/>
      <dgm:spPr/>
      <dgm:t>
        <a:bodyPr/>
        <a:lstStyle/>
        <a:p>
          <a:endParaRPr lang="ru-RU"/>
        </a:p>
      </dgm:t>
    </dgm:pt>
    <dgm:pt modelId="{F789C980-C0E7-4ED0-B28E-BC27C081A54A}" type="pres">
      <dgm:prSet presAssocID="{982D0C85-B783-4B58-AE86-79C02149198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4C29B1-8531-44DB-8063-963E1B811AC4}" type="pres">
      <dgm:prSet presAssocID="{57EE340D-EAEB-4DB6-8B95-BAA8FC6030F0}" presName="roof" presStyleLbl="dkBgShp" presStyleIdx="0" presStyleCnt="2"/>
      <dgm:spPr/>
      <dgm:t>
        <a:bodyPr/>
        <a:lstStyle/>
        <a:p>
          <a:endParaRPr lang="ru-RU"/>
        </a:p>
      </dgm:t>
    </dgm:pt>
    <dgm:pt modelId="{032661C4-35FD-4E5B-AEA1-98856A3F426A}" type="pres">
      <dgm:prSet presAssocID="{57EE340D-EAEB-4DB6-8B95-BAA8FC6030F0}" presName="pillars" presStyleCnt="0"/>
      <dgm:spPr/>
    </dgm:pt>
    <dgm:pt modelId="{F8A79849-78BB-4F41-ABB2-F95C8D5B2F9A}" type="pres">
      <dgm:prSet presAssocID="{57EE340D-EAEB-4DB6-8B95-BAA8FC6030F0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8AF73-AF69-4B17-9FBD-C38A375796D6}" type="pres">
      <dgm:prSet presAssocID="{E7D5E547-B62B-46C4-995E-240599417981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7C6D4-EF60-4B87-9328-EC9AAD154DF4}" type="pres">
      <dgm:prSet presAssocID="{182EE996-FB3F-4818-B7F9-B4EABBC498AE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2B1D3-64D6-4B60-9E94-103BB738EAB1}" type="pres">
      <dgm:prSet presAssocID="{E9DA6D32-242E-4150-B9A2-6A8F1CCAF756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32632-3668-4E78-9213-27A0046C0080}" type="pres">
      <dgm:prSet presAssocID="{1C85117B-4982-45B0-B494-0B69B6FA7E3C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3F2AC-36C2-4916-8735-B5749FF52346}" type="pres">
      <dgm:prSet presAssocID="{3D25E7E3-C692-4CF4-A10E-0C5F77028DA2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6958F-2BAB-4205-8622-C6C5946F6DFE}" type="pres">
      <dgm:prSet presAssocID="{57EE340D-EAEB-4DB6-8B95-BAA8FC6030F0}" presName="base" presStyleLbl="dkBgShp" presStyleIdx="1" presStyleCnt="2"/>
      <dgm:spPr/>
    </dgm:pt>
  </dgm:ptLst>
  <dgm:cxnLst>
    <dgm:cxn modelId="{1EBD2659-F713-4C40-81E9-6852B30B7C43}" srcId="{57EE340D-EAEB-4DB6-8B95-BAA8FC6030F0}" destId="{3D25E7E3-C692-4CF4-A10E-0C5F77028DA2}" srcOrd="5" destOrd="0" parTransId="{6377BFAA-2AB1-4EB7-BE30-ED779DE963D7}" sibTransId="{A67FCA16-EFA8-4994-932D-0163C33D6411}"/>
    <dgm:cxn modelId="{BBBD40D4-2630-49DC-9F65-CB3FF99251DA}" srcId="{57EE340D-EAEB-4DB6-8B95-BAA8FC6030F0}" destId="{1C85117B-4982-45B0-B494-0B69B6FA7E3C}" srcOrd="4" destOrd="0" parTransId="{B5E851BA-40AB-4FD9-B61C-D8DF009BE8BA}" sibTransId="{E8FD38BE-9ADB-408F-B5B1-8A606A36DEA8}"/>
    <dgm:cxn modelId="{F83463F5-5CEA-4EC1-98C5-F02BBA2454E6}" srcId="{57EE340D-EAEB-4DB6-8B95-BAA8FC6030F0}" destId="{A73C356F-7D63-4624-8C29-672E26A540A8}" srcOrd="0" destOrd="0" parTransId="{D451A65B-D91B-449D-8EBC-53474ABF2072}" sibTransId="{51AE3386-9204-467C-82C6-1B8A4B846607}"/>
    <dgm:cxn modelId="{3E086391-87B6-4E22-B7BA-C7FDEEBE254E}" srcId="{57EE340D-EAEB-4DB6-8B95-BAA8FC6030F0}" destId="{E9DA6D32-242E-4150-B9A2-6A8F1CCAF756}" srcOrd="3" destOrd="0" parTransId="{A6879CFD-4FF8-4FA1-9AE6-BA3710612124}" sibTransId="{649AD4C3-3C07-48EA-91B6-EE6ED69D12CA}"/>
    <dgm:cxn modelId="{D3F96F0D-A78E-4F7F-A8E9-4E38C0FE1B9E}" srcId="{57EE340D-EAEB-4DB6-8B95-BAA8FC6030F0}" destId="{182EE996-FB3F-4818-B7F9-B4EABBC498AE}" srcOrd="2" destOrd="0" parTransId="{2EC0AF43-B7F2-4FBA-8118-0D01BEDBEC43}" sibTransId="{DA278BD5-B19D-4825-B1E4-28C61115354C}"/>
    <dgm:cxn modelId="{4E4AD798-ACBF-4A54-803A-F8252107A012}" type="presOf" srcId="{E7D5E547-B62B-46C4-995E-240599417981}" destId="{3FE8AF73-AF69-4B17-9FBD-C38A375796D6}" srcOrd="0" destOrd="0" presId="urn:microsoft.com/office/officeart/2005/8/layout/hList3"/>
    <dgm:cxn modelId="{AD41411C-4B9E-494A-8DA2-8428DE8F81BC}" srcId="{982D0C85-B783-4B58-AE86-79C021491987}" destId="{57EE340D-EAEB-4DB6-8B95-BAA8FC6030F0}" srcOrd="0" destOrd="0" parTransId="{25DB1BB1-5FB2-430F-9350-8223F8F1D228}" sibTransId="{A57C123F-05C2-40BF-9057-4B7E472F60F4}"/>
    <dgm:cxn modelId="{0ADC9EB3-FAEA-4ED0-A1E8-462F299D37A2}" type="presOf" srcId="{3D25E7E3-C692-4CF4-A10E-0C5F77028DA2}" destId="{F023F2AC-36C2-4916-8735-B5749FF52346}" srcOrd="0" destOrd="0" presId="urn:microsoft.com/office/officeart/2005/8/layout/hList3"/>
    <dgm:cxn modelId="{6A18BC92-8D44-450C-A2F1-5789695E9DBE}" srcId="{57EE340D-EAEB-4DB6-8B95-BAA8FC6030F0}" destId="{E7D5E547-B62B-46C4-995E-240599417981}" srcOrd="1" destOrd="0" parTransId="{EA4BF078-AC0A-4E66-9305-B73674B2AE00}" sibTransId="{99DA830C-E504-4F3A-A074-EAA90966387F}"/>
    <dgm:cxn modelId="{CD346551-AAC8-4D8E-A081-64AE0AFFFD2D}" type="presOf" srcId="{982D0C85-B783-4B58-AE86-79C021491987}" destId="{F789C980-C0E7-4ED0-B28E-BC27C081A54A}" srcOrd="0" destOrd="0" presId="urn:microsoft.com/office/officeart/2005/8/layout/hList3"/>
    <dgm:cxn modelId="{B2E2CD80-156C-40B0-A54C-6C873DE3E0D8}" type="presOf" srcId="{A73C356F-7D63-4624-8C29-672E26A540A8}" destId="{F8A79849-78BB-4F41-ABB2-F95C8D5B2F9A}" srcOrd="0" destOrd="0" presId="urn:microsoft.com/office/officeart/2005/8/layout/hList3"/>
    <dgm:cxn modelId="{673E6C67-4959-4B4B-B352-E41277D67FE4}" type="presOf" srcId="{182EE996-FB3F-4818-B7F9-B4EABBC498AE}" destId="{2B67C6D4-EF60-4B87-9328-EC9AAD154DF4}" srcOrd="0" destOrd="0" presId="urn:microsoft.com/office/officeart/2005/8/layout/hList3"/>
    <dgm:cxn modelId="{2A8939DA-DCD8-46D5-82DF-1CCC3CCC682A}" type="presOf" srcId="{1C85117B-4982-45B0-B494-0B69B6FA7E3C}" destId="{6E732632-3668-4E78-9213-27A0046C0080}" srcOrd="0" destOrd="0" presId="urn:microsoft.com/office/officeart/2005/8/layout/hList3"/>
    <dgm:cxn modelId="{7E2B977D-309B-4C9F-BC3F-800A15EE2A48}" type="presOf" srcId="{E9DA6D32-242E-4150-B9A2-6A8F1CCAF756}" destId="{2712B1D3-64D6-4B60-9E94-103BB738EAB1}" srcOrd="0" destOrd="0" presId="urn:microsoft.com/office/officeart/2005/8/layout/hList3"/>
    <dgm:cxn modelId="{29CA3348-D923-40F0-8AEC-B665BA998D06}" type="presOf" srcId="{57EE340D-EAEB-4DB6-8B95-BAA8FC6030F0}" destId="{354C29B1-8531-44DB-8063-963E1B811AC4}" srcOrd="0" destOrd="0" presId="urn:microsoft.com/office/officeart/2005/8/layout/hList3"/>
    <dgm:cxn modelId="{8766341F-C132-403C-B3DA-49C67A11497A}" type="presParOf" srcId="{F789C980-C0E7-4ED0-B28E-BC27C081A54A}" destId="{354C29B1-8531-44DB-8063-963E1B811AC4}" srcOrd="0" destOrd="0" presId="urn:microsoft.com/office/officeart/2005/8/layout/hList3"/>
    <dgm:cxn modelId="{3B31BF01-BC5B-43A8-A496-8ED036233B6A}" type="presParOf" srcId="{F789C980-C0E7-4ED0-B28E-BC27C081A54A}" destId="{032661C4-35FD-4E5B-AEA1-98856A3F426A}" srcOrd="1" destOrd="0" presId="urn:microsoft.com/office/officeart/2005/8/layout/hList3"/>
    <dgm:cxn modelId="{890267BD-613E-464B-A56C-10630C8035A4}" type="presParOf" srcId="{032661C4-35FD-4E5B-AEA1-98856A3F426A}" destId="{F8A79849-78BB-4F41-ABB2-F95C8D5B2F9A}" srcOrd="0" destOrd="0" presId="urn:microsoft.com/office/officeart/2005/8/layout/hList3"/>
    <dgm:cxn modelId="{3CCEA1E2-9F49-4C12-B15B-0BE7EEDAD46D}" type="presParOf" srcId="{032661C4-35FD-4E5B-AEA1-98856A3F426A}" destId="{3FE8AF73-AF69-4B17-9FBD-C38A375796D6}" srcOrd="1" destOrd="0" presId="urn:microsoft.com/office/officeart/2005/8/layout/hList3"/>
    <dgm:cxn modelId="{75934F63-EA8C-4370-8F86-AF77F4B28B96}" type="presParOf" srcId="{032661C4-35FD-4E5B-AEA1-98856A3F426A}" destId="{2B67C6D4-EF60-4B87-9328-EC9AAD154DF4}" srcOrd="2" destOrd="0" presId="urn:microsoft.com/office/officeart/2005/8/layout/hList3"/>
    <dgm:cxn modelId="{E72556AF-A3CB-443E-910C-D707125B31F1}" type="presParOf" srcId="{032661C4-35FD-4E5B-AEA1-98856A3F426A}" destId="{2712B1D3-64D6-4B60-9E94-103BB738EAB1}" srcOrd="3" destOrd="0" presId="urn:microsoft.com/office/officeart/2005/8/layout/hList3"/>
    <dgm:cxn modelId="{96EB6B45-3A1D-4EED-8E86-57AAA3DF1CD4}" type="presParOf" srcId="{032661C4-35FD-4E5B-AEA1-98856A3F426A}" destId="{6E732632-3668-4E78-9213-27A0046C0080}" srcOrd="4" destOrd="0" presId="urn:microsoft.com/office/officeart/2005/8/layout/hList3"/>
    <dgm:cxn modelId="{9B53A08A-26AB-4561-AB37-C4BAD5907A33}" type="presParOf" srcId="{032661C4-35FD-4E5B-AEA1-98856A3F426A}" destId="{F023F2AC-36C2-4916-8735-B5749FF52346}" srcOrd="5" destOrd="0" presId="urn:microsoft.com/office/officeart/2005/8/layout/hList3"/>
    <dgm:cxn modelId="{F66AA9A7-7F1E-487D-8FD4-19457E537122}" type="presParOf" srcId="{F789C980-C0E7-4ED0-B28E-BC27C081A54A}" destId="{8B06958F-2BAB-4205-8622-C6C5946F6DFE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9AE89-1689-4484-BE2C-36867B77431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D5A54-8C2F-4EA1-BF52-1292A54B9989}">
      <dgm:prSet phldrT="[Текст]"/>
      <dgm:spPr/>
      <dgm:t>
        <a:bodyPr/>
        <a:lstStyle/>
        <a:p>
          <a:r>
            <a:rPr lang="uk-UA" dirty="0" smtClean="0"/>
            <a:t>Тиждень 1 </a:t>
          </a:r>
          <a:endParaRPr lang="ru-RU" dirty="0"/>
        </a:p>
      </dgm:t>
    </dgm:pt>
    <dgm:pt modelId="{8F5EC4D9-1B08-4BAE-BE08-8A5DA8D4065D}" type="parTrans" cxnId="{8E426672-4F5F-4457-B1F4-4BD05E9D76EA}">
      <dgm:prSet/>
      <dgm:spPr/>
      <dgm:t>
        <a:bodyPr/>
        <a:lstStyle/>
        <a:p>
          <a:endParaRPr lang="ru-RU"/>
        </a:p>
      </dgm:t>
    </dgm:pt>
    <dgm:pt modelId="{E06CD8B0-084F-480C-ADD1-CDD81AACFFC2}" type="sibTrans" cxnId="{8E426672-4F5F-4457-B1F4-4BD05E9D76EA}">
      <dgm:prSet/>
      <dgm:spPr/>
      <dgm:t>
        <a:bodyPr/>
        <a:lstStyle/>
        <a:p>
          <a:endParaRPr lang="ru-RU"/>
        </a:p>
      </dgm:t>
    </dgm:pt>
    <dgm:pt modelId="{0694AD6A-6F31-4E03-A208-11E9E30C896D}">
      <dgm:prSet phldrT="[Текст]" custT="1"/>
      <dgm:spPr/>
      <dgm:t>
        <a:bodyPr/>
        <a:lstStyle/>
        <a:p>
          <a:r>
            <a:rPr lang="uk-UA" sz="1800" dirty="0" smtClean="0"/>
            <a:t>Інформаційні матеріали</a:t>
          </a:r>
          <a:endParaRPr lang="ru-RU" sz="1800" dirty="0"/>
        </a:p>
      </dgm:t>
    </dgm:pt>
    <dgm:pt modelId="{2A39DB62-EC9E-45FD-A76E-32F6E0767781}" type="parTrans" cxnId="{947A5C24-8071-47A3-B507-33238A55D5E4}">
      <dgm:prSet/>
      <dgm:spPr/>
      <dgm:t>
        <a:bodyPr/>
        <a:lstStyle/>
        <a:p>
          <a:endParaRPr lang="ru-RU"/>
        </a:p>
      </dgm:t>
    </dgm:pt>
    <dgm:pt modelId="{6082DACD-3539-4413-B09A-9DF8899E0132}" type="sibTrans" cxnId="{947A5C24-8071-47A3-B507-33238A55D5E4}">
      <dgm:prSet/>
      <dgm:spPr/>
      <dgm:t>
        <a:bodyPr/>
        <a:lstStyle/>
        <a:p>
          <a:endParaRPr lang="ru-RU"/>
        </a:p>
      </dgm:t>
    </dgm:pt>
    <dgm:pt modelId="{10750ADD-6BC2-4C6F-9A21-5DFE1D24004C}">
      <dgm:prSet phldrT="[Текст]" custT="1"/>
      <dgm:spPr/>
      <dgm:t>
        <a:bodyPr/>
        <a:lstStyle/>
        <a:p>
          <a:r>
            <a:rPr lang="uk-UA" sz="1800" dirty="0" smtClean="0"/>
            <a:t>Вхідний тест</a:t>
          </a:r>
          <a:endParaRPr lang="ru-RU" sz="1800" dirty="0"/>
        </a:p>
      </dgm:t>
    </dgm:pt>
    <dgm:pt modelId="{81A13A5B-D2EC-47FF-BA7E-4F07A462DB13}" type="parTrans" cxnId="{A59B11E4-E942-4A89-9EE0-35A203FE32CB}">
      <dgm:prSet/>
      <dgm:spPr/>
      <dgm:t>
        <a:bodyPr/>
        <a:lstStyle/>
        <a:p>
          <a:endParaRPr lang="ru-RU"/>
        </a:p>
      </dgm:t>
    </dgm:pt>
    <dgm:pt modelId="{55E8293F-F3D2-4953-9C1D-679AEC584D66}" type="sibTrans" cxnId="{A59B11E4-E942-4A89-9EE0-35A203FE32CB}">
      <dgm:prSet/>
      <dgm:spPr/>
      <dgm:t>
        <a:bodyPr/>
        <a:lstStyle/>
        <a:p>
          <a:endParaRPr lang="ru-RU"/>
        </a:p>
      </dgm:t>
    </dgm:pt>
    <dgm:pt modelId="{7E855660-3111-4F85-A853-C96948639199}">
      <dgm:prSet phldrT="[Текст]"/>
      <dgm:spPr/>
      <dgm:t>
        <a:bodyPr/>
        <a:lstStyle/>
        <a:p>
          <a:r>
            <a:rPr lang="uk-UA" dirty="0" smtClean="0"/>
            <a:t>Тиждень 2-3</a:t>
          </a:r>
          <a:endParaRPr lang="ru-RU" dirty="0"/>
        </a:p>
      </dgm:t>
    </dgm:pt>
    <dgm:pt modelId="{BA2E8A08-BE0E-47BD-9656-E1C3DE136BCA}" type="parTrans" cxnId="{C5EA9283-BC96-4645-8998-A076EB1778AB}">
      <dgm:prSet/>
      <dgm:spPr/>
      <dgm:t>
        <a:bodyPr/>
        <a:lstStyle/>
        <a:p>
          <a:endParaRPr lang="ru-RU"/>
        </a:p>
      </dgm:t>
    </dgm:pt>
    <dgm:pt modelId="{FD2C39BB-A033-453E-A027-D63DDA7D0D79}" type="sibTrans" cxnId="{C5EA9283-BC96-4645-8998-A076EB1778AB}">
      <dgm:prSet/>
      <dgm:spPr/>
      <dgm:t>
        <a:bodyPr/>
        <a:lstStyle/>
        <a:p>
          <a:endParaRPr lang="ru-RU"/>
        </a:p>
      </dgm:t>
    </dgm:pt>
    <dgm:pt modelId="{C71A0960-66EE-43DA-9217-E05B3A1FED9F}">
      <dgm:prSet phldrT="[Текст]" custT="1"/>
      <dgm:spPr/>
      <dgm:t>
        <a:bodyPr/>
        <a:lstStyle/>
        <a:p>
          <a:r>
            <a:rPr lang="uk-UA" sz="1800" dirty="0" smtClean="0"/>
            <a:t>Інформаційні матеріал</a:t>
          </a:r>
          <a:endParaRPr lang="ru-RU" sz="1800" dirty="0"/>
        </a:p>
      </dgm:t>
    </dgm:pt>
    <dgm:pt modelId="{D1DEAB7B-D4FB-4D2A-A460-98A312BDD61C}" type="parTrans" cxnId="{BEBE2162-A28C-4958-BAAC-B823C87B06D5}">
      <dgm:prSet/>
      <dgm:spPr/>
      <dgm:t>
        <a:bodyPr/>
        <a:lstStyle/>
        <a:p>
          <a:endParaRPr lang="ru-RU"/>
        </a:p>
      </dgm:t>
    </dgm:pt>
    <dgm:pt modelId="{52B1A782-2377-45D5-9105-987E16FADC02}" type="sibTrans" cxnId="{BEBE2162-A28C-4958-BAAC-B823C87B06D5}">
      <dgm:prSet/>
      <dgm:spPr/>
      <dgm:t>
        <a:bodyPr/>
        <a:lstStyle/>
        <a:p>
          <a:endParaRPr lang="ru-RU"/>
        </a:p>
      </dgm:t>
    </dgm:pt>
    <dgm:pt modelId="{38D718AB-1104-4B44-8B4A-D99E2CFAA546}">
      <dgm:prSet phldrT="[Текст]" custT="1"/>
      <dgm:spPr/>
      <dgm:t>
        <a:bodyPr/>
        <a:lstStyle/>
        <a:p>
          <a:r>
            <a:rPr lang="uk-UA" sz="1800" dirty="0" smtClean="0"/>
            <a:t>Практична діяльність</a:t>
          </a:r>
          <a:endParaRPr lang="ru-RU" sz="1800" dirty="0"/>
        </a:p>
      </dgm:t>
    </dgm:pt>
    <dgm:pt modelId="{58B08ED4-9676-4465-97B3-81DF45DA9A5F}" type="parTrans" cxnId="{BCDAC1F0-FC61-4FFA-B945-A7D839B285BB}">
      <dgm:prSet/>
      <dgm:spPr/>
      <dgm:t>
        <a:bodyPr/>
        <a:lstStyle/>
        <a:p>
          <a:endParaRPr lang="ru-RU"/>
        </a:p>
      </dgm:t>
    </dgm:pt>
    <dgm:pt modelId="{0B74A7D0-F317-4FE4-9C18-A0DF5CD89DFF}" type="sibTrans" cxnId="{BCDAC1F0-FC61-4FFA-B945-A7D839B285BB}">
      <dgm:prSet/>
      <dgm:spPr/>
      <dgm:t>
        <a:bodyPr/>
        <a:lstStyle/>
        <a:p>
          <a:endParaRPr lang="ru-RU"/>
        </a:p>
      </dgm:t>
    </dgm:pt>
    <dgm:pt modelId="{26112ECB-2B27-404A-A345-BE8789A2F7FE}">
      <dgm:prSet phldrT="[Текст]" custT="1"/>
      <dgm:spPr/>
      <dgm:t>
        <a:bodyPr/>
        <a:lstStyle/>
        <a:p>
          <a:r>
            <a:rPr lang="uk-UA" sz="1800" dirty="0" smtClean="0"/>
            <a:t>Вихідний тест (опитування)</a:t>
          </a:r>
          <a:endParaRPr lang="ru-RU" sz="1800" dirty="0"/>
        </a:p>
      </dgm:t>
    </dgm:pt>
    <dgm:pt modelId="{B2B86DA7-1896-426A-9F4D-A6AE23E17190}" type="parTrans" cxnId="{3A9375C8-68E0-4B05-AE45-09373C75DDE8}">
      <dgm:prSet/>
      <dgm:spPr/>
      <dgm:t>
        <a:bodyPr/>
        <a:lstStyle/>
        <a:p>
          <a:endParaRPr lang="ru-RU"/>
        </a:p>
      </dgm:t>
    </dgm:pt>
    <dgm:pt modelId="{37C77516-3073-42A8-8B47-0832CFC6C57A}" type="sibTrans" cxnId="{3A9375C8-68E0-4B05-AE45-09373C75DDE8}">
      <dgm:prSet/>
      <dgm:spPr/>
      <dgm:t>
        <a:bodyPr/>
        <a:lstStyle/>
        <a:p>
          <a:endParaRPr lang="ru-RU"/>
        </a:p>
      </dgm:t>
    </dgm:pt>
    <dgm:pt modelId="{585C8042-17E1-48FB-8362-ED3F5FDC8183}">
      <dgm:prSet phldrT="[Текст]"/>
      <dgm:spPr/>
      <dgm:t>
        <a:bodyPr/>
        <a:lstStyle/>
        <a:p>
          <a:r>
            <a:rPr lang="uk-UA" dirty="0" smtClean="0"/>
            <a:t>Тиждень 4</a:t>
          </a:r>
          <a:endParaRPr lang="ru-RU" dirty="0"/>
        </a:p>
      </dgm:t>
    </dgm:pt>
    <dgm:pt modelId="{3912AC66-EF79-4C54-88D1-306C147A8951}" type="parTrans" cxnId="{D5B9BBF0-7FB2-4826-B908-B68CBE300500}">
      <dgm:prSet/>
      <dgm:spPr/>
      <dgm:t>
        <a:bodyPr/>
        <a:lstStyle/>
        <a:p>
          <a:endParaRPr lang="ru-RU"/>
        </a:p>
      </dgm:t>
    </dgm:pt>
    <dgm:pt modelId="{BE62C0CA-429A-423D-8DD6-566D26AFFD39}" type="sibTrans" cxnId="{D5B9BBF0-7FB2-4826-B908-B68CBE300500}">
      <dgm:prSet/>
      <dgm:spPr/>
      <dgm:t>
        <a:bodyPr/>
        <a:lstStyle/>
        <a:p>
          <a:endParaRPr lang="ru-RU"/>
        </a:p>
      </dgm:t>
    </dgm:pt>
    <dgm:pt modelId="{DC7EC6E5-FC08-4E51-824F-6FA67005195A}">
      <dgm:prSet phldrT="[Текст]" custT="1"/>
      <dgm:spPr/>
      <dgm:t>
        <a:bodyPr/>
        <a:lstStyle/>
        <a:p>
          <a:r>
            <a:rPr lang="uk-UA" sz="1800" dirty="0" smtClean="0"/>
            <a:t>Інформаційні матеріал</a:t>
          </a:r>
          <a:endParaRPr lang="ru-RU" sz="1800" dirty="0"/>
        </a:p>
      </dgm:t>
    </dgm:pt>
    <dgm:pt modelId="{D09F75FE-7638-470C-AD84-AD8DD72C1AE9}" type="parTrans" cxnId="{18FC36E7-6EE8-47AF-8E0F-DDFA5DBD7D54}">
      <dgm:prSet/>
      <dgm:spPr/>
      <dgm:t>
        <a:bodyPr/>
        <a:lstStyle/>
        <a:p>
          <a:endParaRPr lang="ru-RU"/>
        </a:p>
      </dgm:t>
    </dgm:pt>
    <dgm:pt modelId="{7DFB7D36-FDDD-4AFB-B8EB-EF25205B1BA5}" type="sibTrans" cxnId="{18FC36E7-6EE8-47AF-8E0F-DDFA5DBD7D54}">
      <dgm:prSet/>
      <dgm:spPr/>
      <dgm:t>
        <a:bodyPr/>
        <a:lstStyle/>
        <a:p>
          <a:endParaRPr lang="ru-RU"/>
        </a:p>
      </dgm:t>
    </dgm:pt>
    <dgm:pt modelId="{9C8B477C-4CDC-4454-B0D9-0F0930659311}">
      <dgm:prSet phldrT="[Текст]" custT="1"/>
      <dgm:spPr/>
      <dgm:t>
        <a:bodyPr/>
        <a:lstStyle/>
        <a:p>
          <a:r>
            <a:rPr lang="uk-UA" sz="1800" dirty="0" smtClean="0"/>
            <a:t>Практична діяльність</a:t>
          </a:r>
          <a:endParaRPr lang="ru-RU" sz="1800" dirty="0"/>
        </a:p>
      </dgm:t>
    </dgm:pt>
    <dgm:pt modelId="{C3DBE49A-693B-461D-80DB-7E5D9EBB975F}" type="parTrans" cxnId="{A0DF3C9D-5F20-4E42-9597-86216F8C0466}">
      <dgm:prSet/>
      <dgm:spPr/>
      <dgm:t>
        <a:bodyPr/>
        <a:lstStyle/>
        <a:p>
          <a:endParaRPr lang="ru-RU"/>
        </a:p>
      </dgm:t>
    </dgm:pt>
    <dgm:pt modelId="{2344FFA1-38CA-4E62-81D1-F3237ECD986C}" type="sibTrans" cxnId="{A0DF3C9D-5F20-4E42-9597-86216F8C0466}">
      <dgm:prSet/>
      <dgm:spPr/>
      <dgm:t>
        <a:bodyPr/>
        <a:lstStyle/>
        <a:p>
          <a:endParaRPr lang="ru-RU"/>
        </a:p>
      </dgm:t>
    </dgm:pt>
    <dgm:pt modelId="{317C424C-A48D-4443-B09A-6E4C10E77EA7}">
      <dgm:prSet phldrT="[Текст]" custT="1"/>
      <dgm:spPr/>
      <dgm:t>
        <a:bodyPr/>
        <a:lstStyle/>
        <a:p>
          <a:r>
            <a:rPr lang="uk-UA" sz="1800" dirty="0" smtClean="0"/>
            <a:t>Обговорення </a:t>
          </a:r>
          <a:endParaRPr lang="ru-RU" sz="1800" dirty="0"/>
        </a:p>
      </dgm:t>
    </dgm:pt>
    <dgm:pt modelId="{2AABC7D2-CB2C-4511-AD72-E6ED9C19E516}" type="parTrans" cxnId="{079B30E2-84CF-40DC-A689-B9758DBCD581}">
      <dgm:prSet/>
      <dgm:spPr/>
      <dgm:t>
        <a:bodyPr/>
        <a:lstStyle/>
        <a:p>
          <a:endParaRPr lang="ru-RU"/>
        </a:p>
      </dgm:t>
    </dgm:pt>
    <dgm:pt modelId="{745BA999-B9AA-45D9-B839-305BA68E4DAE}" type="sibTrans" cxnId="{079B30E2-84CF-40DC-A689-B9758DBCD581}">
      <dgm:prSet/>
      <dgm:spPr/>
      <dgm:t>
        <a:bodyPr/>
        <a:lstStyle/>
        <a:p>
          <a:endParaRPr lang="ru-RU"/>
        </a:p>
      </dgm:t>
    </dgm:pt>
    <dgm:pt modelId="{C731FBD7-1B27-4837-9588-E9E15DF66658}">
      <dgm:prSet phldrT="[Текст]" custT="1"/>
      <dgm:spPr/>
      <dgm:t>
        <a:bodyPr/>
        <a:lstStyle/>
        <a:p>
          <a:r>
            <a:rPr lang="uk-UA" sz="1800" dirty="0" err="1" smtClean="0"/>
            <a:t>Вебінар</a:t>
          </a:r>
          <a:r>
            <a:rPr lang="uk-UA" sz="1800" dirty="0" smtClean="0"/>
            <a:t> </a:t>
          </a:r>
          <a:endParaRPr lang="ru-RU" sz="1800" dirty="0"/>
        </a:p>
      </dgm:t>
    </dgm:pt>
    <dgm:pt modelId="{AC9289AF-A677-4DFC-9FC4-B9B6E3C7E507}" type="parTrans" cxnId="{795B4D4F-1146-40B5-A742-B3C3F9934E47}">
      <dgm:prSet/>
      <dgm:spPr/>
      <dgm:t>
        <a:bodyPr/>
        <a:lstStyle/>
        <a:p>
          <a:endParaRPr lang="ru-RU"/>
        </a:p>
      </dgm:t>
    </dgm:pt>
    <dgm:pt modelId="{6E47183B-5242-493F-B41A-8D6B7A443010}" type="sibTrans" cxnId="{795B4D4F-1146-40B5-A742-B3C3F9934E47}">
      <dgm:prSet/>
      <dgm:spPr/>
      <dgm:t>
        <a:bodyPr/>
        <a:lstStyle/>
        <a:p>
          <a:endParaRPr lang="ru-RU"/>
        </a:p>
      </dgm:t>
    </dgm:pt>
    <dgm:pt modelId="{8172C2C2-C6DC-4E97-B7EF-CD12EEEEBE7F}">
      <dgm:prSet phldrT="[Текст]" custT="1"/>
      <dgm:spPr/>
      <dgm:t>
        <a:bodyPr/>
        <a:lstStyle/>
        <a:p>
          <a:r>
            <a:rPr lang="uk-UA" sz="1800" dirty="0" smtClean="0"/>
            <a:t>Матеріали для батьків</a:t>
          </a:r>
          <a:endParaRPr lang="ru-RU" sz="1800" dirty="0"/>
        </a:p>
      </dgm:t>
    </dgm:pt>
    <dgm:pt modelId="{03C5B9FC-3EBC-4079-9597-7E483920AAF2}" type="parTrans" cxnId="{6198DF48-86FF-4DC4-B91D-7C9752B09D32}">
      <dgm:prSet/>
      <dgm:spPr/>
      <dgm:t>
        <a:bodyPr/>
        <a:lstStyle/>
        <a:p>
          <a:endParaRPr lang="ru-RU"/>
        </a:p>
      </dgm:t>
    </dgm:pt>
    <dgm:pt modelId="{28F4EA04-114F-4800-A061-18FC4B2B3D4F}" type="sibTrans" cxnId="{6198DF48-86FF-4DC4-B91D-7C9752B09D32}">
      <dgm:prSet/>
      <dgm:spPr/>
      <dgm:t>
        <a:bodyPr/>
        <a:lstStyle/>
        <a:p>
          <a:endParaRPr lang="ru-RU"/>
        </a:p>
      </dgm:t>
    </dgm:pt>
    <dgm:pt modelId="{11749777-6AC1-4144-AE41-DCB9F3DEB69A}">
      <dgm:prSet phldrT="[Текст]" custT="1"/>
      <dgm:spPr/>
      <dgm:t>
        <a:bodyPr/>
        <a:lstStyle/>
        <a:p>
          <a:r>
            <a:rPr lang="uk-UA" sz="1800" dirty="0" smtClean="0"/>
            <a:t>Практична діяльність</a:t>
          </a:r>
          <a:endParaRPr lang="ru-RU" sz="1800" dirty="0"/>
        </a:p>
      </dgm:t>
    </dgm:pt>
    <dgm:pt modelId="{A14AE398-CCBB-4DE4-A57E-9B83108AF3FE}" type="parTrans" cxnId="{6D3E3C81-3D57-431C-BE66-E2B186DB29D7}">
      <dgm:prSet/>
      <dgm:spPr/>
      <dgm:t>
        <a:bodyPr/>
        <a:lstStyle/>
        <a:p>
          <a:endParaRPr lang="ru-RU"/>
        </a:p>
      </dgm:t>
    </dgm:pt>
    <dgm:pt modelId="{99E31CED-1028-4348-889B-D5CDAE007E9E}" type="sibTrans" cxnId="{6D3E3C81-3D57-431C-BE66-E2B186DB29D7}">
      <dgm:prSet/>
      <dgm:spPr/>
      <dgm:t>
        <a:bodyPr/>
        <a:lstStyle/>
        <a:p>
          <a:endParaRPr lang="ru-RU"/>
        </a:p>
      </dgm:t>
    </dgm:pt>
    <dgm:pt modelId="{97256F5F-8399-4950-9315-CE39A0F08C49}">
      <dgm:prSet phldrT="[Текст]" custT="1"/>
      <dgm:spPr/>
      <dgm:t>
        <a:bodyPr/>
        <a:lstStyle/>
        <a:p>
          <a:r>
            <a:rPr lang="uk-UA" sz="1800" dirty="0" smtClean="0"/>
            <a:t>Обговорення </a:t>
          </a:r>
          <a:endParaRPr lang="ru-RU" sz="1800" dirty="0"/>
        </a:p>
      </dgm:t>
    </dgm:pt>
    <dgm:pt modelId="{B6E17D3A-9FD3-4109-BF97-76002389C2D0}" type="parTrans" cxnId="{BC2B519C-3E36-440B-B409-595CAD8437A4}">
      <dgm:prSet/>
      <dgm:spPr/>
      <dgm:t>
        <a:bodyPr/>
        <a:lstStyle/>
        <a:p>
          <a:endParaRPr lang="ru-RU"/>
        </a:p>
      </dgm:t>
    </dgm:pt>
    <dgm:pt modelId="{36FCD0AA-04A4-4D6C-A760-6FDC379711B7}" type="sibTrans" cxnId="{BC2B519C-3E36-440B-B409-595CAD8437A4}">
      <dgm:prSet/>
      <dgm:spPr/>
      <dgm:t>
        <a:bodyPr/>
        <a:lstStyle/>
        <a:p>
          <a:endParaRPr lang="ru-RU"/>
        </a:p>
      </dgm:t>
    </dgm:pt>
    <dgm:pt modelId="{735A42AA-1CBC-428B-A9C9-DD17D0B1E146}">
      <dgm:prSet phldrT="[Текст]" custT="1"/>
      <dgm:spPr/>
      <dgm:t>
        <a:bodyPr/>
        <a:lstStyle/>
        <a:p>
          <a:r>
            <a:rPr lang="uk-UA" sz="1800" dirty="0" smtClean="0"/>
            <a:t>Знайомство </a:t>
          </a:r>
          <a:endParaRPr lang="ru-RU" sz="1800" dirty="0"/>
        </a:p>
      </dgm:t>
    </dgm:pt>
    <dgm:pt modelId="{53590768-86D1-4E74-ACA1-97F45209632D}" type="parTrans" cxnId="{3168350B-A394-49D0-8E29-5ECF943B26D0}">
      <dgm:prSet/>
      <dgm:spPr/>
      <dgm:t>
        <a:bodyPr/>
        <a:lstStyle/>
        <a:p>
          <a:endParaRPr lang="ru-RU"/>
        </a:p>
      </dgm:t>
    </dgm:pt>
    <dgm:pt modelId="{4EFF003E-2FA0-4E12-9BFC-067AD521CBD2}" type="sibTrans" cxnId="{3168350B-A394-49D0-8E29-5ECF943B26D0}">
      <dgm:prSet/>
      <dgm:spPr/>
      <dgm:t>
        <a:bodyPr/>
        <a:lstStyle/>
        <a:p>
          <a:endParaRPr lang="ru-RU"/>
        </a:p>
      </dgm:t>
    </dgm:pt>
    <dgm:pt modelId="{50DB8E89-F071-4B05-BE0E-DFA906346E61}" type="pres">
      <dgm:prSet presAssocID="{D5E9AE89-1689-4484-BE2C-36867B7743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C99BF5-BAF8-427B-81B5-E57E1E1EA4C4}" type="pres">
      <dgm:prSet presAssocID="{F28D5A54-8C2F-4EA1-BF52-1292A54B9989}" presName="root" presStyleCnt="0"/>
      <dgm:spPr/>
    </dgm:pt>
    <dgm:pt modelId="{782E89CA-B1AC-4E82-A9F0-5FDA701767B3}" type="pres">
      <dgm:prSet presAssocID="{F28D5A54-8C2F-4EA1-BF52-1292A54B9989}" presName="rootComposite" presStyleCnt="0"/>
      <dgm:spPr/>
    </dgm:pt>
    <dgm:pt modelId="{879F9D3E-DE72-4C83-A2CE-5D6D73D6EB03}" type="pres">
      <dgm:prSet presAssocID="{F28D5A54-8C2F-4EA1-BF52-1292A54B9989}" presName="rootText" presStyleLbl="node1" presStyleIdx="0" presStyleCnt="3" custScaleX="139408" custLinFactNeighborX="174" custLinFactNeighborY="4852"/>
      <dgm:spPr/>
      <dgm:t>
        <a:bodyPr/>
        <a:lstStyle/>
        <a:p>
          <a:endParaRPr lang="ru-RU"/>
        </a:p>
      </dgm:t>
    </dgm:pt>
    <dgm:pt modelId="{94AF5850-4A16-41A6-82E8-42DC19187F2D}" type="pres">
      <dgm:prSet presAssocID="{F28D5A54-8C2F-4EA1-BF52-1292A54B9989}" presName="rootConnector" presStyleLbl="node1" presStyleIdx="0" presStyleCnt="3"/>
      <dgm:spPr/>
      <dgm:t>
        <a:bodyPr/>
        <a:lstStyle/>
        <a:p>
          <a:endParaRPr lang="ru-RU"/>
        </a:p>
      </dgm:t>
    </dgm:pt>
    <dgm:pt modelId="{6F27AF24-26BE-4442-8ACA-98046FE65B8D}" type="pres">
      <dgm:prSet presAssocID="{F28D5A54-8C2F-4EA1-BF52-1292A54B9989}" presName="childShape" presStyleCnt="0"/>
      <dgm:spPr/>
    </dgm:pt>
    <dgm:pt modelId="{0FD9C6AD-DDDD-4B51-A9C6-A5B2F7F3B502}" type="pres">
      <dgm:prSet presAssocID="{2A39DB62-EC9E-45FD-A76E-32F6E0767781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68EC7300-3A1F-4C0E-ADAF-A8B98068EDB0}" type="pres">
      <dgm:prSet presAssocID="{0694AD6A-6F31-4E03-A208-11E9E30C896D}" presName="childText" presStyleLbl="bgAcc1" presStyleIdx="0" presStyleCnt="13" custScaleX="156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9A43D-4D27-4F91-AAF2-F324BA30D4CB}" type="pres">
      <dgm:prSet presAssocID="{53590768-86D1-4E74-ACA1-97F45209632D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FE70D20A-FC52-41ED-85E3-105AFCA5480B}" type="pres">
      <dgm:prSet presAssocID="{735A42AA-1CBC-428B-A9C9-DD17D0B1E146}" presName="childText" presStyleLbl="bgAcc1" presStyleIdx="1" presStyleCnt="13" custScaleX="156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F9D9-D3C1-4735-BFE3-A21D65A74464}" type="pres">
      <dgm:prSet presAssocID="{81A13A5B-D2EC-47FF-BA7E-4F07A462DB13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6249C3EF-9B25-4944-8D11-E13FD6BC6F2C}" type="pres">
      <dgm:prSet presAssocID="{10750ADD-6BC2-4C6F-9A21-5DFE1D24004C}" presName="childText" presStyleLbl="bgAcc1" presStyleIdx="2" presStyleCnt="13" custScaleX="150050" custLinFactNeighborX="3499" custLinFactNeighborY="-4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86FD1-77C2-4D1C-A47B-9EC53343575D}" type="pres">
      <dgm:prSet presAssocID="{C3DBE49A-693B-461D-80DB-7E5D9EBB975F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86F15CEF-9015-4502-996B-242D119A89F7}" type="pres">
      <dgm:prSet presAssocID="{9C8B477C-4CDC-4454-B0D9-0F0930659311}" presName="childText" presStyleLbl="bgAcc1" presStyleIdx="3" presStyleCnt="13" custScaleX="142697" custLinFactNeighborX="3499" custLinFactNeighborY="-3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92E2-EA8B-49EA-B37E-8970C5FD5FA2}" type="pres">
      <dgm:prSet presAssocID="{AC9289AF-A677-4DFC-9FC4-B9B6E3C7E507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38925768-A815-4E06-95B4-9F93A3A9D326}" type="pres">
      <dgm:prSet presAssocID="{C731FBD7-1B27-4837-9588-E9E15DF66658}" presName="childText" presStyleLbl="bgAcc1" presStyleIdx="4" presStyleCnt="13" custScaleX="142697" custLinFactNeighborX="3499" custLinFactNeighborY="-1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E815D-A7BA-4B2B-8094-93B30A2EADFB}" type="pres">
      <dgm:prSet presAssocID="{7E855660-3111-4F85-A853-C96948639199}" presName="root" presStyleCnt="0"/>
      <dgm:spPr/>
    </dgm:pt>
    <dgm:pt modelId="{BABFACB4-37CB-47D8-89A8-A4E3AAA126D9}" type="pres">
      <dgm:prSet presAssocID="{7E855660-3111-4F85-A853-C96948639199}" presName="rootComposite" presStyleCnt="0"/>
      <dgm:spPr/>
    </dgm:pt>
    <dgm:pt modelId="{229AF00B-EE27-4D23-8BFB-65A41117DDF1}" type="pres">
      <dgm:prSet presAssocID="{7E855660-3111-4F85-A853-C96948639199}" presName="rootText" presStyleLbl="node1" presStyleIdx="1" presStyleCnt="3" custScaleX="131660"/>
      <dgm:spPr/>
      <dgm:t>
        <a:bodyPr/>
        <a:lstStyle/>
        <a:p>
          <a:endParaRPr lang="ru-RU"/>
        </a:p>
      </dgm:t>
    </dgm:pt>
    <dgm:pt modelId="{F6CB3783-E744-436B-BBAF-CEAF33E7A641}" type="pres">
      <dgm:prSet presAssocID="{7E855660-3111-4F85-A853-C96948639199}" presName="rootConnector" presStyleLbl="node1" presStyleIdx="1" presStyleCnt="3"/>
      <dgm:spPr/>
      <dgm:t>
        <a:bodyPr/>
        <a:lstStyle/>
        <a:p>
          <a:endParaRPr lang="ru-RU"/>
        </a:p>
      </dgm:t>
    </dgm:pt>
    <dgm:pt modelId="{951AC789-05EF-4736-ABDD-26F8D1F3D4C4}" type="pres">
      <dgm:prSet presAssocID="{7E855660-3111-4F85-A853-C96948639199}" presName="childShape" presStyleCnt="0"/>
      <dgm:spPr/>
    </dgm:pt>
    <dgm:pt modelId="{73A3B46C-D072-411E-AC93-A9C4F30762B5}" type="pres">
      <dgm:prSet presAssocID="{D1DEAB7B-D4FB-4D2A-A460-98A312BDD61C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80201B31-770F-48EC-B76E-A7FC78F8C20B}" type="pres">
      <dgm:prSet presAssocID="{C71A0960-66EE-43DA-9217-E05B3A1FED9F}" presName="childText" presStyleLbl="bgAcc1" presStyleIdx="5" presStyleCnt="13" custScaleX="146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0B8FB-FD9F-4067-A7F0-F71A234A67C7}" type="pres">
      <dgm:prSet presAssocID="{58B08ED4-9676-4465-97B3-81DF45DA9A5F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2807C13B-A307-4D40-8E02-0145DF5153FD}" type="pres">
      <dgm:prSet presAssocID="{38D718AB-1104-4B44-8B4A-D99E2CFAA546}" presName="childText" presStyleLbl="bgAcc1" presStyleIdx="6" presStyleCnt="13" custScaleX="144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65785-17DE-43F1-976F-F5B109090AE6}" type="pres">
      <dgm:prSet presAssocID="{2AABC7D2-CB2C-4511-AD72-E6ED9C19E516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11040FCC-47DB-405C-BD0C-66E91CBBC857}" type="pres">
      <dgm:prSet presAssocID="{317C424C-A48D-4443-B09A-6E4C10E77EA7}" presName="childText" presStyleLbl="bgAcc1" presStyleIdx="7" presStyleCnt="13" custScaleX="144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7A762-C84A-4B2C-90CC-F9BBE50EC098}" type="pres">
      <dgm:prSet presAssocID="{03C5B9FC-3EBC-4079-9597-7E483920AAF2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A5C2F146-BFE2-4C6E-8A47-890504A9DD1C}" type="pres">
      <dgm:prSet presAssocID="{8172C2C2-C6DC-4E97-B7EF-CD12EEEEBE7F}" presName="childText" presStyleLbl="bgAcc1" presStyleIdx="8" presStyleCnt="13" custScaleX="144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F053B-FE34-4911-83CA-7AF36D5AC949}" type="pres">
      <dgm:prSet presAssocID="{585C8042-17E1-48FB-8362-ED3F5FDC8183}" presName="root" presStyleCnt="0"/>
      <dgm:spPr/>
    </dgm:pt>
    <dgm:pt modelId="{9368517D-77CD-4BF3-AA06-D2800ADE09A2}" type="pres">
      <dgm:prSet presAssocID="{585C8042-17E1-48FB-8362-ED3F5FDC8183}" presName="rootComposite" presStyleCnt="0"/>
      <dgm:spPr/>
    </dgm:pt>
    <dgm:pt modelId="{85A1AC7A-A753-4D85-891E-FF5577418B82}" type="pres">
      <dgm:prSet presAssocID="{585C8042-17E1-48FB-8362-ED3F5FDC8183}" presName="rootText" presStyleLbl="node1" presStyleIdx="2" presStyleCnt="3" custScaleX="130776"/>
      <dgm:spPr/>
      <dgm:t>
        <a:bodyPr/>
        <a:lstStyle/>
        <a:p>
          <a:endParaRPr lang="ru-RU"/>
        </a:p>
      </dgm:t>
    </dgm:pt>
    <dgm:pt modelId="{32155EB3-3E4E-4B99-90F9-B23114699A75}" type="pres">
      <dgm:prSet presAssocID="{585C8042-17E1-48FB-8362-ED3F5FDC8183}" presName="rootConnector" presStyleLbl="node1" presStyleIdx="2" presStyleCnt="3"/>
      <dgm:spPr/>
      <dgm:t>
        <a:bodyPr/>
        <a:lstStyle/>
        <a:p>
          <a:endParaRPr lang="ru-RU"/>
        </a:p>
      </dgm:t>
    </dgm:pt>
    <dgm:pt modelId="{9F54A9FF-EDF9-47A6-88E5-0CCD777CFD17}" type="pres">
      <dgm:prSet presAssocID="{585C8042-17E1-48FB-8362-ED3F5FDC8183}" presName="childShape" presStyleCnt="0"/>
      <dgm:spPr/>
    </dgm:pt>
    <dgm:pt modelId="{DAEA14C2-2959-43A0-90A5-A1ADD81AC32A}" type="pres">
      <dgm:prSet presAssocID="{D09F75FE-7638-470C-AD84-AD8DD72C1AE9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2D8E203D-6A5F-4EB8-BDD6-018B8EC0B73D}" type="pres">
      <dgm:prSet presAssocID="{DC7EC6E5-FC08-4E51-824F-6FA67005195A}" presName="childText" presStyleLbl="bgAcc1" presStyleIdx="9" presStyleCnt="13" custScaleX="15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4D2C8-0767-4571-9EDD-81175CFFDD1B}" type="pres">
      <dgm:prSet presAssocID="{A14AE398-CCBB-4DE4-A57E-9B83108AF3FE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8184B0B8-4CB4-4E61-B04D-0967BEF6EA0D}" type="pres">
      <dgm:prSet presAssocID="{11749777-6AC1-4144-AE41-DCB9F3DEB69A}" presName="childText" presStyleLbl="bgAcc1" presStyleIdx="10" presStyleCnt="13" custScaleX="151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64833-AE22-469E-BC6A-4F575DDEF58F}" type="pres">
      <dgm:prSet presAssocID="{B6E17D3A-9FD3-4109-BF97-76002389C2D0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5346CE82-8B47-4A0F-975B-EE61CD6923EB}" type="pres">
      <dgm:prSet presAssocID="{97256F5F-8399-4950-9315-CE39A0F08C49}" presName="childText" presStyleLbl="bgAcc1" presStyleIdx="11" presStyleCnt="13" custScaleX="151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ED926-65FE-4B66-A23D-0A670B176775}" type="pres">
      <dgm:prSet presAssocID="{B2B86DA7-1896-426A-9F4D-A6AE23E17190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67043509-94A7-4079-85AE-BBCC87703CF8}" type="pres">
      <dgm:prSet presAssocID="{26112ECB-2B27-404A-A345-BE8789A2F7FE}" presName="childText" presStyleLbl="bgAcc1" presStyleIdx="12" presStyleCnt="13" custScaleX="151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B4D4F-1146-40B5-A742-B3C3F9934E47}" srcId="{F28D5A54-8C2F-4EA1-BF52-1292A54B9989}" destId="{C731FBD7-1B27-4837-9588-E9E15DF66658}" srcOrd="4" destOrd="0" parTransId="{AC9289AF-A677-4DFC-9FC4-B9B6E3C7E507}" sibTransId="{6E47183B-5242-493F-B41A-8D6B7A443010}"/>
    <dgm:cxn modelId="{3CAEBBA5-99FB-4D5C-80A6-F2B5FA6631D4}" type="presOf" srcId="{97256F5F-8399-4950-9315-CE39A0F08C49}" destId="{5346CE82-8B47-4A0F-975B-EE61CD6923EB}" srcOrd="0" destOrd="0" presId="urn:microsoft.com/office/officeart/2005/8/layout/hierarchy3"/>
    <dgm:cxn modelId="{792E5AB2-C9BF-477C-9A3F-6A7B65391F71}" type="presOf" srcId="{B6E17D3A-9FD3-4109-BF97-76002389C2D0}" destId="{6D364833-AE22-469E-BC6A-4F575DDEF58F}" srcOrd="0" destOrd="0" presId="urn:microsoft.com/office/officeart/2005/8/layout/hierarchy3"/>
    <dgm:cxn modelId="{079C5178-7664-46BE-9F9F-23882C30165B}" type="presOf" srcId="{7E855660-3111-4F85-A853-C96948639199}" destId="{F6CB3783-E744-436B-BBAF-CEAF33E7A641}" srcOrd="1" destOrd="0" presId="urn:microsoft.com/office/officeart/2005/8/layout/hierarchy3"/>
    <dgm:cxn modelId="{74B02F38-76D6-41FA-86B4-544D28C05E8D}" type="presOf" srcId="{D5E9AE89-1689-4484-BE2C-36867B77431A}" destId="{50DB8E89-F071-4B05-BE0E-DFA906346E61}" srcOrd="0" destOrd="0" presId="urn:microsoft.com/office/officeart/2005/8/layout/hierarchy3"/>
    <dgm:cxn modelId="{18FC36E7-6EE8-47AF-8E0F-DDFA5DBD7D54}" srcId="{585C8042-17E1-48FB-8362-ED3F5FDC8183}" destId="{DC7EC6E5-FC08-4E51-824F-6FA67005195A}" srcOrd="0" destOrd="0" parTransId="{D09F75FE-7638-470C-AD84-AD8DD72C1AE9}" sibTransId="{7DFB7D36-FDDD-4AFB-B8EB-EF25205B1BA5}"/>
    <dgm:cxn modelId="{E76D7A60-9065-4787-9250-2BDCBF3A57BE}" type="presOf" srcId="{585C8042-17E1-48FB-8362-ED3F5FDC8183}" destId="{32155EB3-3E4E-4B99-90F9-B23114699A75}" srcOrd="1" destOrd="0" presId="urn:microsoft.com/office/officeart/2005/8/layout/hierarchy3"/>
    <dgm:cxn modelId="{D5B9BBF0-7FB2-4826-B908-B68CBE300500}" srcId="{D5E9AE89-1689-4484-BE2C-36867B77431A}" destId="{585C8042-17E1-48FB-8362-ED3F5FDC8183}" srcOrd="2" destOrd="0" parTransId="{3912AC66-EF79-4C54-88D1-306C147A8951}" sibTransId="{BE62C0CA-429A-423D-8DD6-566D26AFFD39}"/>
    <dgm:cxn modelId="{11F76161-3ADD-41E2-86FB-8E64CA51F02A}" type="presOf" srcId="{2A39DB62-EC9E-45FD-A76E-32F6E0767781}" destId="{0FD9C6AD-DDDD-4B51-A9C6-A5B2F7F3B502}" srcOrd="0" destOrd="0" presId="urn:microsoft.com/office/officeart/2005/8/layout/hierarchy3"/>
    <dgm:cxn modelId="{DDE4C75A-D49A-43BC-8072-F40D6ABA3DD6}" type="presOf" srcId="{C731FBD7-1B27-4837-9588-E9E15DF66658}" destId="{38925768-A815-4E06-95B4-9F93A3A9D326}" srcOrd="0" destOrd="0" presId="urn:microsoft.com/office/officeart/2005/8/layout/hierarchy3"/>
    <dgm:cxn modelId="{EFC3CC45-CB5D-42BB-B7C6-E9D8083D215E}" type="presOf" srcId="{AC9289AF-A677-4DFC-9FC4-B9B6E3C7E507}" destId="{F70A92E2-EA8B-49EA-B37E-8970C5FD5FA2}" srcOrd="0" destOrd="0" presId="urn:microsoft.com/office/officeart/2005/8/layout/hierarchy3"/>
    <dgm:cxn modelId="{53B67A44-210C-46C3-A938-B1EBA74EBBE2}" type="presOf" srcId="{26112ECB-2B27-404A-A345-BE8789A2F7FE}" destId="{67043509-94A7-4079-85AE-BBCC87703CF8}" srcOrd="0" destOrd="0" presId="urn:microsoft.com/office/officeart/2005/8/layout/hierarchy3"/>
    <dgm:cxn modelId="{F08DF5F3-01B5-46ED-A145-874D5A8E59A3}" type="presOf" srcId="{10750ADD-6BC2-4C6F-9A21-5DFE1D24004C}" destId="{6249C3EF-9B25-4944-8D11-E13FD6BC6F2C}" srcOrd="0" destOrd="0" presId="urn:microsoft.com/office/officeart/2005/8/layout/hierarchy3"/>
    <dgm:cxn modelId="{7292280D-C611-4870-83C6-286C09B5C95C}" type="presOf" srcId="{C71A0960-66EE-43DA-9217-E05B3A1FED9F}" destId="{80201B31-770F-48EC-B76E-A7FC78F8C20B}" srcOrd="0" destOrd="0" presId="urn:microsoft.com/office/officeart/2005/8/layout/hierarchy3"/>
    <dgm:cxn modelId="{DB978236-21B2-47BC-B63E-99E1874451E1}" type="presOf" srcId="{0694AD6A-6F31-4E03-A208-11E9E30C896D}" destId="{68EC7300-3A1F-4C0E-ADAF-A8B98068EDB0}" srcOrd="0" destOrd="0" presId="urn:microsoft.com/office/officeart/2005/8/layout/hierarchy3"/>
    <dgm:cxn modelId="{947A5C24-8071-47A3-B507-33238A55D5E4}" srcId="{F28D5A54-8C2F-4EA1-BF52-1292A54B9989}" destId="{0694AD6A-6F31-4E03-A208-11E9E30C896D}" srcOrd="0" destOrd="0" parTransId="{2A39DB62-EC9E-45FD-A76E-32F6E0767781}" sibTransId="{6082DACD-3539-4413-B09A-9DF8899E0132}"/>
    <dgm:cxn modelId="{8E426672-4F5F-4457-B1F4-4BD05E9D76EA}" srcId="{D5E9AE89-1689-4484-BE2C-36867B77431A}" destId="{F28D5A54-8C2F-4EA1-BF52-1292A54B9989}" srcOrd="0" destOrd="0" parTransId="{8F5EC4D9-1B08-4BAE-BE08-8A5DA8D4065D}" sibTransId="{E06CD8B0-084F-480C-ADD1-CDD81AACFFC2}"/>
    <dgm:cxn modelId="{079B30E2-84CF-40DC-A689-B9758DBCD581}" srcId="{7E855660-3111-4F85-A853-C96948639199}" destId="{317C424C-A48D-4443-B09A-6E4C10E77EA7}" srcOrd="2" destOrd="0" parTransId="{2AABC7D2-CB2C-4511-AD72-E6ED9C19E516}" sibTransId="{745BA999-B9AA-45D9-B839-305BA68E4DAE}"/>
    <dgm:cxn modelId="{1B9F2E7F-09E2-4668-8883-9EDE3E96697A}" type="presOf" srcId="{11749777-6AC1-4144-AE41-DCB9F3DEB69A}" destId="{8184B0B8-4CB4-4E61-B04D-0967BEF6EA0D}" srcOrd="0" destOrd="0" presId="urn:microsoft.com/office/officeart/2005/8/layout/hierarchy3"/>
    <dgm:cxn modelId="{1BCE0FFA-4300-484D-B307-94076387136B}" type="presOf" srcId="{DC7EC6E5-FC08-4E51-824F-6FA67005195A}" destId="{2D8E203D-6A5F-4EB8-BDD6-018B8EC0B73D}" srcOrd="0" destOrd="0" presId="urn:microsoft.com/office/officeart/2005/8/layout/hierarchy3"/>
    <dgm:cxn modelId="{260F9ABF-794F-4917-880B-01D14AAB9123}" type="presOf" srcId="{735A42AA-1CBC-428B-A9C9-DD17D0B1E146}" destId="{FE70D20A-FC52-41ED-85E3-105AFCA5480B}" srcOrd="0" destOrd="0" presId="urn:microsoft.com/office/officeart/2005/8/layout/hierarchy3"/>
    <dgm:cxn modelId="{624EF48D-983C-4234-9255-4EEDF859F157}" type="presOf" srcId="{D09F75FE-7638-470C-AD84-AD8DD72C1AE9}" destId="{DAEA14C2-2959-43A0-90A5-A1ADD81AC32A}" srcOrd="0" destOrd="0" presId="urn:microsoft.com/office/officeart/2005/8/layout/hierarchy3"/>
    <dgm:cxn modelId="{C71F4559-172A-49B7-A1C6-706207AFB4B5}" type="presOf" srcId="{9C8B477C-4CDC-4454-B0D9-0F0930659311}" destId="{86F15CEF-9015-4502-996B-242D119A89F7}" srcOrd="0" destOrd="0" presId="urn:microsoft.com/office/officeart/2005/8/layout/hierarchy3"/>
    <dgm:cxn modelId="{9D53E778-D25A-4A7B-806C-3BDB77FD7FE7}" type="presOf" srcId="{317C424C-A48D-4443-B09A-6E4C10E77EA7}" destId="{11040FCC-47DB-405C-BD0C-66E91CBBC857}" srcOrd="0" destOrd="0" presId="urn:microsoft.com/office/officeart/2005/8/layout/hierarchy3"/>
    <dgm:cxn modelId="{BC2B519C-3E36-440B-B409-595CAD8437A4}" srcId="{585C8042-17E1-48FB-8362-ED3F5FDC8183}" destId="{97256F5F-8399-4950-9315-CE39A0F08C49}" srcOrd="2" destOrd="0" parTransId="{B6E17D3A-9FD3-4109-BF97-76002389C2D0}" sibTransId="{36FCD0AA-04A4-4D6C-A760-6FDC379711B7}"/>
    <dgm:cxn modelId="{8FB9BC2C-2295-4534-9A50-30A76D3EF6B9}" type="presOf" srcId="{38D718AB-1104-4B44-8B4A-D99E2CFAA546}" destId="{2807C13B-A307-4D40-8E02-0145DF5153FD}" srcOrd="0" destOrd="0" presId="urn:microsoft.com/office/officeart/2005/8/layout/hierarchy3"/>
    <dgm:cxn modelId="{E211F4D5-FC2A-4BB4-938A-F66A293DE04A}" type="presOf" srcId="{A14AE398-CCBB-4DE4-A57E-9B83108AF3FE}" destId="{2024D2C8-0767-4571-9EDD-81175CFFDD1B}" srcOrd="0" destOrd="0" presId="urn:microsoft.com/office/officeart/2005/8/layout/hierarchy3"/>
    <dgm:cxn modelId="{9793A9FE-4D37-46B7-AAA4-0DD8F45D2222}" type="presOf" srcId="{F28D5A54-8C2F-4EA1-BF52-1292A54B9989}" destId="{879F9D3E-DE72-4C83-A2CE-5D6D73D6EB03}" srcOrd="0" destOrd="0" presId="urn:microsoft.com/office/officeart/2005/8/layout/hierarchy3"/>
    <dgm:cxn modelId="{6D3E3C81-3D57-431C-BE66-E2B186DB29D7}" srcId="{585C8042-17E1-48FB-8362-ED3F5FDC8183}" destId="{11749777-6AC1-4144-AE41-DCB9F3DEB69A}" srcOrd="1" destOrd="0" parTransId="{A14AE398-CCBB-4DE4-A57E-9B83108AF3FE}" sibTransId="{99E31CED-1028-4348-889B-D5CDAE007E9E}"/>
    <dgm:cxn modelId="{A0DF3C9D-5F20-4E42-9597-86216F8C0466}" srcId="{F28D5A54-8C2F-4EA1-BF52-1292A54B9989}" destId="{9C8B477C-4CDC-4454-B0D9-0F0930659311}" srcOrd="3" destOrd="0" parTransId="{C3DBE49A-693B-461D-80DB-7E5D9EBB975F}" sibTransId="{2344FFA1-38CA-4E62-81D1-F3237ECD986C}"/>
    <dgm:cxn modelId="{1C8AFD83-247C-4413-898F-F0251F2FF753}" type="presOf" srcId="{53590768-86D1-4E74-ACA1-97F45209632D}" destId="{66A9A43D-4D27-4F91-AAF2-F324BA30D4CB}" srcOrd="0" destOrd="0" presId="urn:microsoft.com/office/officeart/2005/8/layout/hierarchy3"/>
    <dgm:cxn modelId="{BEBE2162-A28C-4958-BAAC-B823C87B06D5}" srcId="{7E855660-3111-4F85-A853-C96948639199}" destId="{C71A0960-66EE-43DA-9217-E05B3A1FED9F}" srcOrd="0" destOrd="0" parTransId="{D1DEAB7B-D4FB-4D2A-A460-98A312BDD61C}" sibTransId="{52B1A782-2377-45D5-9105-987E16FADC02}"/>
    <dgm:cxn modelId="{CD5CCED8-7C21-404F-903D-90FB09835712}" type="presOf" srcId="{03C5B9FC-3EBC-4079-9597-7E483920AAF2}" destId="{4E77A762-C84A-4B2C-90CC-F9BBE50EC098}" srcOrd="0" destOrd="0" presId="urn:microsoft.com/office/officeart/2005/8/layout/hierarchy3"/>
    <dgm:cxn modelId="{8420B0EB-5128-4555-BCA3-8CA30DA59D5C}" type="presOf" srcId="{8172C2C2-C6DC-4E97-B7EF-CD12EEEEBE7F}" destId="{A5C2F146-BFE2-4C6E-8A47-890504A9DD1C}" srcOrd="0" destOrd="0" presId="urn:microsoft.com/office/officeart/2005/8/layout/hierarchy3"/>
    <dgm:cxn modelId="{3A9375C8-68E0-4B05-AE45-09373C75DDE8}" srcId="{585C8042-17E1-48FB-8362-ED3F5FDC8183}" destId="{26112ECB-2B27-404A-A345-BE8789A2F7FE}" srcOrd="3" destOrd="0" parTransId="{B2B86DA7-1896-426A-9F4D-A6AE23E17190}" sibTransId="{37C77516-3073-42A8-8B47-0832CFC6C57A}"/>
    <dgm:cxn modelId="{C8A7CF2E-0000-45CA-992D-0518D499DDED}" type="presOf" srcId="{B2B86DA7-1896-426A-9F4D-A6AE23E17190}" destId="{EE5ED926-65FE-4B66-A23D-0A670B176775}" srcOrd="0" destOrd="0" presId="urn:microsoft.com/office/officeart/2005/8/layout/hierarchy3"/>
    <dgm:cxn modelId="{C5EA9283-BC96-4645-8998-A076EB1778AB}" srcId="{D5E9AE89-1689-4484-BE2C-36867B77431A}" destId="{7E855660-3111-4F85-A853-C96948639199}" srcOrd="1" destOrd="0" parTransId="{BA2E8A08-BE0E-47BD-9656-E1C3DE136BCA}" sibTransId="{FD2C39BB-A033-453E-A027-D63DDA7D0D79}"/>
    <dgm:cxn modelId="{60B26CB5-E5E2-458F-8BDF-B3B07CD842B6}" type="presOf" srcId="{F28D5A54-8C2F-4EA1-BF52-1292A54B9989}" destId="{94AF5850-4A16-41A6-82E8-42DC19187F2D}" srcOrd="1" destOrd="0" presId="urn:microsoft.com/office/officeart/2005/8/layout/hierarchy3"/>
    <dgm:cxn modelId="{6198DF48-86FF-4DC4-B91D-7C9752B09D32}" srcId="{7E855660-3111-4F85-A853-C96948639199}" destId="{8172C2C2-C6DC-4E97-B7EF-CD12EEEEBE7F}" srcOrd="3" destOrd="0" parTransId="{03C5B9FC-3EBC-4079-9597-7E483920AAF2}" sibTransId="{28F4EA04-114F-4800-A061-18FC4B2B3D4F}"/>
    <dgm:cxn modelId="{28079C12-B67B-4EB1-893F-A278D7A23A83}" type="presOf" srcId="{C3DBE49A-693B-461D-80DB-7E5D9EBB975F}" destId="{DD286FD1-77C2-4D1C-A47B-9EC53343575D}" srcOrd="0" destOrd="0" presId="urn:microsoft.com/office/officeart/2005/8/layout/hierarchy3"/>
    <dgm:cxn modelId="{3168350B-A394-49D0-8E29-5ECF943B26D0}" srcId="{F28D5A54-8C2F-4EA1-BF52-1292A54B9989}" destId="{735A42AA-1CBC-428B-A9C9-DD17D0B1E146}" srcOrd="1" destOrd="0" parTransId="{53590768-86D1-4E74-ACA1-97F45209632D}" sibTransId="{4EFF003E-2FA0-4E12-9BFC-067AD521CBD2}"/>
    <dgm:cxn modelId="{231DC56C-EDAF-48EF-BDC8-A952DD16F7CC}" type="presOf" srcId="{58B08ED4-9676-4465-97B3-81DF45DA9A5F}" destId="{8840B8FB-FD9F-4067-A7F0-F71A234A67C7}" srcOrd="0" destOrd="0" presId="urn:microsoft.com/office/officeart/2005/8/layout/hierarchy3"/>
    <dgm:cxn modelId="{7E3E8BE7-A7E6-4CA7-BFDC-F53F86B51E9E}" type="presOf" srcId="{2AABC7D2-CB2C-4511-AD72-E6ED9C19E516}" destId="{0AD65785-17DE-43F1-976F-F5B109090AE6}" srcOrd="0" destOrd="0" presId="urn:microsoft.com/office/officeart/2005/8/layout/hierarchy3"/>
    <dgm:cxn modelId="{AA8CDF0A-718E-4481-9CF6-E90A85317ED1}" type="presOf" srcId="{7E855660-3111-4F85-A853-C96948639199}" destId="{229AF00B-EE27-4D23-8BFB-65A41117DDF1}" srcOrd="0" destOrd="0" presId="urn:microsoft.com/office/officeart/2005/8/layout/hierarchy3"/>
    <dgm:cxn modelId="{CBC91A00-2114-464B-89EB-CD5E8C70B192}" type="presOf" srcId="{585C8042-17E1-48FB-8362-ED3F5FDC8183}" destId="{85A1AC7A-A753-4D85-891E-FF5577418B82}" srcOrd="0" destOrd="0" presId="urn:microsoft.com/office/officeart/2005/8/layout/hierarchy3"/>
    <dgm:cxn modelId="{51A4BF99-0670-4757-B43B-E2E5AB4FEDBB}" type="presOf" srcId="{D1DEAB7B-D4FB-4D2A-A460-98A312BDD61C}" destId="{73A3B46C-D072-411E-AC93-A9C4F30762B5}" srcOrd="0" destOrd="0" presId="urn:microsoft.com/office/officeart/2005/8/layout/hierarchy3"/>
    <dgm:cxn modelId="{F80197E8-9D6B-419D-8155-C81DDCC2A8EE}" type="presOf" srcId="{81A13A5B-D2EC-47FF-BA7E-4F07A462DB13}" destId="{D2FBF9D9-D3C1-4735-BFE3-A21D65A74464}" srcOrd="0" destOrd="0" presId="urn:microsoft.com/office/officeart/2005/8/layout/hierarchy3"/>
    <dgm:cxn modelId="{A59B11E4-E942-4A89-9EE0-35A203FE32CB}" srcId="{F28D5A54-8C2F-4EA1-BF52-1292A54B9989}" destId="{10750ADD-6BC2-4C6F-9A21-5DFE1D24004C}" srcOrd="2" destOrd="0" parTransId="{81A13A5B-D2EC-47FF-BA7E-4F07A462DB13}" sibTransId="{55E8293F-F3D2-4953-9C1D-679AEC584D66}"/>
    <dgm:cxn modelId="{BCDAC1F0-FC61-4FFA-B945-A7D839B285BB}" srcId="{7E855660-3111-4F85-A853-C96948639199}" destId="{38D718AB-1104-4B44-8B4A-D99E2CFAA546}" srcOrd="1" destOrd="0" parTransId="{58B08ED4-9676-4465-97B3-81DF45DA9A5F}" sibTransId="{0B74A7D0-F317-4FE4-9C18-A0DF5CD89DFF}"/>
    <dgm:cxn modelId="{C4E70CBF-DFB3-48DD-9245-C6136D884444}" type="presParOf" srcId="{50DB8E89-F071-4B05-BE0E-DFA906346E61}" destId="{DCC99BF5-BAF8-427B-81B5-E57E1E1EA4C4}" srcOrd="0" destOrd="0" presId="urn:microsoft.com/office/officeart/2005/8/layout/hierarchy3"/>
    <dgm:cxn modelId="{BD71B976-B4BE-46B6-B806-4771F63E450F}" type="presParOf" srcId="{DCC99BF5-BAF8-427B-81B5-E57E1E1EA4C4}" destId="{782E89CA-B1AC-4E82-A9F0-5FDA701767B3}" srcOrd="0" destOrd="0" presId="urn:microsoft.com/office/officeart/2005/8/layout/hierarchy3"/>
    <dgm:cxn modelId="{04D00B5A-DEE1-4D3A-9DC3-92CE3DD53486}" type="presParOf" srcId="{782E89CA-B1AC-4E82-A9F0-5FDA701767B3}" destId="{879F9D3E-DE72-4C83-A2CE-5D6D73D6EB03}" srcOrd="0" destOrd="0" presId="urn:microsoft.com/office/officeart/2005/8/layout/hierarchy3"/>
    <dgm:cxn modelId="{CE5CD5C4-7024-49AD-B72B-3112B9847875}" type="presParOf" srcId="{782E89CA-B1AC-4E82-A9F0-5FDA701767B3}" destId="{94AF5850-4A16-41A6-82E8-42DC19187F2D}" srcOrd="1" destOrd="0" presId="urn:microsoft.com/office/officeart/2005/8/layout/hierarchy3"/>
    <dgm:cxn modelId="{76BBC33D-BE9D-4125-99E5-3FC73A2D18F4}" type="presParOf" srcId="{DCC99BF5-BAF8-427B-81B5-E57E1E1EA4C4}" destId="{6F27AF24-26BE-4442-8ACA-98046FE65B8D}" srcOrd="1" destOrd="0" presId="urn:microsoft.com/office/officeart/2005/8/layout/hierarchy3"/>
    <dgm:cxn modelId="{305E7AD3-5C30-4B57-9C90-DB52189CD433}" type="presParOf" srcId="{6F27AF24-26BE-4442-8ACA-98046FE65B8D}" destId="{0FD9C6AD-DDDD-4B51-A9C6-A5B2F7F3B502}" srcOrd="0" destOrd="0" presId="urn:microsoft.com/office/officeart/2005/8/layout/hierarchy3"/>
    <dgm:cxn modelId="{5CCE8887-5A22-44FB-ABE2-BA5DDF053CFA}" type="presParOf" srcId="{6F27AF24-26BE-4442-8ACA-98046FE65B8D}" destId="{68EC7300-3A1F-4C0E-ADAF-A8B98068EDB0}" srcOrd="1" destOrd="0" presId="urn:microsoft.com/office/officeart/2005/8/layout/hierarchy3"/>
    <dgm:cxn modelId="{7D761A3E-3D11-4598-96BF-6F4D3069231D}" type="presParOf" srcId="{6F27AF24-26BE-4442-8ACA-98046FE65B8D}" destId="{66A9A43D-4D27-4F91-AAF2-F324BA30D4CB}" srcOrd="2" destOrd="0" presId="urn:microsoft.com/office/officeart/2005/8/layout/hierarchy3"/>
    <dgm:cxn modelId="{24CB7BC3-DBA8-458D-853F-A01B413F3FA7}" type="presParOf" srcId="{6F27AF24-26BE-4442-8ACA-98046FE65B8D}" destId="{FE70D20A-FC52-41ED-85E3-105AFCA5480B}" srcOrd="3" destOrd="0" presId="urn:microsoft.com/office/officeart/2005/8/layout/hierarchy3"/>
    <dgm:cxn modelId="{DFC93800-4760-4833-8006-EF12B196AEE6}" type="presParOf" srcId="{6F27AF24-26BE-4442-8ACA-98046FE65B8D}" destId="{D2FBF9D9-D3C1-4735-BFE3-A21D65A74464}" srcOrd="4" destOrd="0" presId="urn:microsoft.com/office/officeart/2005/8/layout/hierarchy3"/>
    <dgm:cxn modelId="{8F1F681E-868F-4377-A767-EFB2DB7CDD5E}" type="presParOf" srcId="{6F27AF24-26BE-4442-8ACA-98046FE65B8D}" destId="{6249C3EF-9B25-4944-8D11-E13FD6BC6F2C}" srcOrd="5" destOrd="0" presId="urn:microsoft.com/office/officeart/2005/8/layout/hierarchy3"/>
    <dgm:cxn modelId="{9F2E4A59-A46D-431D-8B93-F3577B94976A}" type="presParOf" srcId="{6F27AF24-26BE-4442-8ACA-98046FE65B8D}" destId="{DD286FD1-77C2-4D1C-A47B-9EC53343575D}" srcOrd="6" destOrd="0" presId="urn:microsoft.com/office/officeart/2005/8/layout/hierarchy3"/>
    <dgm:cxn modelId="{BD2D1774-80DA-441B-BDC7-2F36E66FB854}" type="presParOf" srcId="{6F27AF24-26BE-4442-8ACA-98046FE65B8D}" destId="{86F15CEF-9015-4502-996B-242D119A89F7}" srcOrd="7" destOrd="0" presId="urn:microsoft.com/office/officeart/2005/8/layout/hierarchy3"/>
    <dgm:cxn modelId="{0AB8C717-152F-4527-B1DA-3B694BA883A4}" type="presParOf" srcId="{6F27AF24-26BE-4442-8ACA-98046FE65B8D}" destId="{F70A92E2-EA8B-49EA-B37E-8970C5FD5FA2}" srcOrd="8" destOrd="0" presId="urn:microsoft.com/office/officeart/2005/8/layout/hierarchy3"/>
    <dgm:cxn modelId="{449999D6-E464-4F16-BC24-EE14DD6C66A9}" type="presParOf" srcId="{6F27AF24-26BE-4442-8ACA-98046FE65B8D}" destId="{38925768-A815-4E06-95B4-9F93A3A9D326}" srcOrd="9" destOrd="0" presId="urn:microsoft.com/office/officeart/2005/8/layout/hierarchy3"/>
    <dgm:cxn modelId="{1CE7A729-A502-40AB-934A-37AB2BB4187E}" type="presParOf" srcId="{50DB8E89-F071-4B05-BE0E-DFA906346E61}" destId="{29FE815D-A7BA-4B2B-8094-93B30A2EADFB}" srcOrd="1" destOrd="0" presId="urn:microsoft.com/office/officeart/2005/8/layout/hierarchy3"/>
    <dgm:cxn modelId="{5255F043-1CA4-4282-A836-A6007058E977}" type="presParOf" srcId="{29FE815D-A7BA-4B2B-8094-93B30A2EADFB}" destId="{BABFACB4-37CB-47D8-89A8-A4E3AAA126D9}" srcOrd="0" destOrd="0" presId="urn:microsoft.com/office/officeart/2005/8/layout/hierarchy3"/>
    <dgm:cxn modelId="{A50BF529-6E8C-4D06-9DE7-D413A02A69BC}" type="presParOf" srcId="{BABFACB4-37CB-47D8-89A8-A4E3AAA126D9}" destId="{229AF00B-EE27-4D23-8BFB-65A41117DDF1}" srcOrd="0" destOrd="0" presId="urn:microsoft.com/office/officeart/2005/8/layout/hierarchy3"/>
    <dgm:cxn modelId="{56C0CC4B-3BA3-4A1F-AAEE-34F609D0FFDD}" type="presParOf" srcId="{BABFACB4-37CB-47D8-89A8-A4E3AAA126D9}" destId="{F6CB3783-E744-436B-BBAF-CEAF33E7A641}" srcOrd="1" destOrd="0" presId="urn:microsoft.com/office/officeart/2005/8/layout/hierarchy3"/>
    <dgm:cxn modelId="{F66CEA83-4CAB-4A9D-A578-168F96143C3E}" type="presParOf" srcId="{29FE815D-A7BA-4B2B-8094-93B30A2EADFB}" destId="{951AC789-05EF-4736-ABDD-26F8D1F3D4C4}" srcOrd="1" destOrd="0" presId="urn:microsoft.com/office/officeart/2005/8/layout/hierarchy3"/>
    <dgm:cxn modelId="{85AD75F0-E42B-44F6-B0A2-10325FD68A69}" type="presParOf" srcId="{951AC789-05EF-4736-ABDD-26F8D1F3D4C4}" destId="{73A3B46C-D072-411E-AC93-A9C4F30762B5}" srcOrd="0" destOrd="0" presId="urn:microsoft.com/office/officeart/2005/8/layout/hierarchy3"/>
    <dgm:cxn modelId="{BCCF66F1-877E-42B7-8ADB-690727D2599D}" type="presParOf" srcId="{951AC789-05EF-4736-ABDD-26F8D1F3D4C4}" destId="{80201B31-770F-48EC-B76E-A7FC78F8C20B}" srcOrd="1" destOrd="0" presId="urn:microsoft.com/office/officeart/2005/8/layout/hierarchy3"/>
    <dgm:cxn modelId="{EFDF9645-EAB5-4D8E-A8EF-C4F5E14AEA2D}" type="presParOf" srcId="{951AC789-05EF-4736-ABDD-26F8D1F3D4C4}" destId="{8840B8FB-FD9F-4067-A7F0-F71A234A67C7}" srcOrd="2" destOrd="0" presId="urn:microsoft.com/office/officeart/2005/8/layout/hierarchy3"/>
    <dgm:cxn modelId="{FE7BE08D-CED8-4CB2-A87D-B64AF3A2802F}" type="presParOf" srcId="{951AC789-05EF-4736-ABDD-26F8D1F3D4C4}" destId="{2807C13B-A307-4D40-8E02-0145DF5153FD}" srcOrd="3" destOrd="0" presId="urn:microsoft.com/office/officeart/2005/8/layout/hierarchy3"/>
    <dgm:cxn modelId="{28C198CE-FE08-4132-95D3-7E6789232F7C}" type="presParOf" srcId="{951AC789-05EF-4736-ABDD-26F8D1F3D4C4}" destId="{0AD65785-17DE-43F1-976F-F5B109090AE6}" srcOrd="4" destOrd="0" presId="urn:microsoft.com/office/officeart/2005/8/layout/hierarchy3"/>
    <dgm:cxn modelId="{E1A61275-6085-4130-AD7D-5B2834E1B748}" type="presParOf" srcId="{951AC789-05EF-4736-ABDD-26F8D1F3D4C4}" destId="{11040FCC-47DB-405C-BD0C-66E91CBBC857}" srcOrd="5" destOrd="0" presId="urn:microsoft.com/office/officeart/2005/8/layout/hierarchy3"/>
    <dgm:cxn modelId="{CFB72B0B-3555-434F-9FBE-0849EFC9CB14}" type="presParOf" srcId="{951AC789-05EF-4736-ABDD-26F8D1F3D4C4}" destId="{4E77A762-C84A-4B2C-90CC-F9BBE50EC098}" srcOrd="6" destOrd="0" presId="urn:microsoft.com/office/officeart/2005/8/layout/hierarchy3"/>
    <dgm:cxn modelId="{9F014B28-C025-44A5-9070-31F9AAE81AA0}" type="presParOf" srcId="{951AC789-05EF-4736-ABDD-26F8D1F3D4C4}" destId="{A5C2F146-BFE2-4C6E-8A47-890504A9DD1C}" srcOrd="7" destOrd="0" presId="urn:microsoft.com/office/officeart/2005/8/layout/hierarchy3"/>
    <dgm:cxn modelId="{F518CFC7-6E7B-4984-8288-37639889B82A}" type="presParOf" srcId="{50DB8E89-F071-4B05-BE0E-DFA906346E61}" destId="{0DBF053B-FE34-4911-83CA-7AF36D5AC949}" srcOrd="2" destOrd="0" presId="urn:microsoft.com/office/officeart/2005/8/layout/hierarchy3"/>
    <dgm:cxn modelId="{0433929D-BAC1-41AF-BC82-A5E4206961C5}" type="presParOf" srcId="{0DBF053B-FE34-4911-83CA-7AF36D5AC949}" destId="{9368517D-77CD-4BF3-AA06-D2800ADE09A2}" srcOrd="0" destOrd="0" presId="urn:microsoft.com/office/officeart/2005/8/layout/hierarchy3"/>
    <dgm:cxn modelId="{D9843661-4544-48A3-9BFF-879D53A84203}" type="presParOf" srcId="{9368517D-77CD-4BF3-AA06-D2800ADE09A2}" destId="{85A1AC7A-A753-4D85-891E-FF5577418B82}" srcOrd="0" destOrd="0" presId="urn:microsoft.com/office/officeart/2005/8/layout/hierarchy3"/>
    <dgm:cxn modelId="{0172A009-26B2-48C3-BEC0-CED8FC7B6EE1}" type="presParOf" srcId="{9368517D-77CD-4BF3-AA06-D2800ADE09A2}" destId="{32155EB3-3E4E-4B99-90F9-B23114699A75}" srcOrd="1" destOrd="0" presId="urn:microsoft.com/office/officeart/2005/8/layout/hierarchy3"/>
    <dgm:cxn modelId="{5C0B3EFD-2E80-48E8-9914-868472881946}" type="presParOf" srcId="{0DBF053B-FE34-4911-83CA-7AF36D5AC949}" destId="{9F54A9FF-EDF9-47A6-88E5-0CCD777CFD17}" srcOrd="1" destOrd="0" presId="urn:microsoft.com/office/officeart/2005/8/layout/hierarchy3"/>
    <dgm:cxn modelId="{7573ECC9-51DB-45EB-BDAB-A4F700453FF4}" type="presParOf" srcId="{9F54A9FF-EDF9-47A6-88E5-0CCD777CFD17}" destId="{DAEA14C2-2959-43A0-90A5-A1ADD81AC32A}" srcOrd="0" destOrd="0" presId="urn:microsoft.com/office/officeart/2005/8/layout/hierarchy3"/>
    <dgm:cxn modelId="{502610AD-8447-4CE8-816B-509DE90A2952}" type="presParOf" srcId="{9F54A9FF-EDF9-47A6-88E5-0CCD777CFD17}" destId="{2D8E203D-6A5F-4EB8-BDD6-018B8EC0B73D}" srcOrd="1" destOrd="0" presId="urn:microsoft.com/office/officeart/2005/8/layout/hierarchy3"/>
    <dgm:cxn modelId="{518E70F4-71F3-4B37-B551-4D6BE6BC9F4B}" type="presParOf" srcId="{9F54A9FF-EDF9-47A6-88E5-0CCD777CFD17}" destId="{2024D2C8-0767-4571-9EDD-81175CFFDD1B}" srcOrd="2" destOrd="0" presId="urn:microsoft.com/office/officeart/2005/8/layout/hierarchy3"/>
    <dgm:cxn modelId="{4A5D2B68-355E-4FA8-AB8C-60C4BF4DFC63}" type="presParOf" srcId="{9F54A9FF-EDF9-47A6-88E5-0CCD777CFD17}" destId="{8184B0B8-4CB4-4E61-B04D-0967BEF6EA0D}" srcOrd="3" destOrd="0" presId="urn:microsoft.com/office/officeart/2005/8/layout/hierarchy3"/>
    <dgm:cxn modelId="{DA964927-78E9-4E07-A238-BD81CDDDDB8C}" type="presParOf" srcId="{9F54A9FF-EDF9-47A6-88E5-0CCD777CFD17}" destId="{6D364833-AE22-469E-BC6A-4F575DDEF58F}" srcOrd="4" destOrd="0" presId="urn:microsoft.com/office/officeart/2005/8/layout/hierarchy3"/>
    <dgm:cxn modelId="{6B45EF85-4A47-46BE-9506-389C3BEFF80E}" type="presParOf" srcId="{9F54A9FF-EDF9-47A6-88E5-0CCD777CFD17}" destId="{5346CE82-8B47-4A0F-975B-EE61CD6923EB}" srcOrd="5" destOrd="0" presId="urn:microsoft.com/office/officeart/2005/8/layout/hierarchy3"/>
    <dgm:cxn modelId="{87C33346-CD43-40C1-871E-904F90EAF9BF}" type="presParOf" srcId="{9F54A9FF-EDF9-47A6-88E5-0CCD777CFD17}" destId="{EE5ED926-65FE-4B66-A23D-0A670B176775}" srcOrd="6" destOrd="0" presId="urn:microsoft.com/office/officeart/2005/8/layout/hierarchy3"/>
    <dgm:cxn modelId="{444B9563-6FCA-40D4-AA06-00553F7DA5DC}" type="presParOf" srcId="{9F54A9FF-EDF9-47A6-88E5-0CCD777CFD17}" destId="{67043509-94A7-4079-85AE-BBCC87703CF8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87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18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75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09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632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1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80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38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325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96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855">
              <a:srgbClr val="CEDEF1"/>
            </a:gs>
            <a:gs pos="95001">
              <a:srgbClr val="CCDDF1"/>
            </a:gs>
            <a:gs pos="97085">
              <a:srgbClr val="CADCF1"/>
            </a:gs>
            <a:gs pos="96673">
              <a:srgbClr val="CADCF1"/>
            </a:gs>
            <a:gs pos="98749">
              <a:srgbClr val="C8DAF1"/>
            </a:gs>
            <a:gs pos="97498">
              <a:srgbClr val="C9DBF1"/>
            </a:gs>
            <a:gs pos="0">
              <a:schemeClr val="tx2">
                <a:lumMod val="20000"/>
                <a:lumOff val="80000"/>
              </a:schemeClr>
            </a:gs>
            <a:gs pos="82500">
              <a:schemeClr val="accent1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3EAC-B6BD-413D-BA68-9A8F015907D8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FCF7-65BE-4295-BA9F-6C7DBEFC2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4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l.khpi.edu.ua/course/index.php?categoryid=3" TargetMode="External"/><Relationship Id="rId2" Type="http://schemas.openxmlformats.org/officeDocument/2006/relationships/hyperlink" Target="http://dl.khadi.kharkov.ua/course/view.php?id=1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ukharenkovn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Дистанційний</a:t>
            </a:r>
            <a:r>
              <a:rPr lang="ru-RU" dirty="0" smtClean="0"/>
              <a:t> курс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фаху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Кухаренко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29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Безкоштовна, найбільш поширена в світі</a:t>
            </a:r>
          </a:p>
          <a:p>
            <a:r>
              <a:rPr lang="uk-UA" dirty="0" smtClean="0"/>
              <a:t>Система створення дистанційного курсу</a:t>
            </a:r>
          </a:p>
          <a:p>
            <a:r>
              <a:rPr lang="uk-UA" dirty="0" smtClean="0"/>
              <a:t>Система управління навчальним процесом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738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 до курсу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5148"/>
            <a:ext cx="8784975" cy="504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6858016" y="2714620"/>
            <a:ext cx="2071702" cy="1857388"/>
          </a:xfrm>
          <a:prstGeom prst="wedgeRoundRectCallout">
            <a:avLst>
              <a:gd name="adj1" fmla="val -114738"/>
              <a:gd name="adj2" fmla="val 1130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/>
              <a:t>Вебінари</a:t>
            </a:r>
            <a:r>
              <a:rPr lang="uk-UA" sz="2400" dirty="0" smtClean="0"/>
              <a:t>, форуми, словник, презентація, значки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1891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Тижневе заняття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39441"/>
            <a:ext cx="8478290" cy="508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3857620" y="3286124"/>
            <a:ext cx="1857388" cy="612648"/>
          </a:xfrm>
          <a:prstGeom prst="wedgeRoundRectCallout">
            <a:avLst>
              <a:gd name="adj1" fmla="val -160833"/>
              <a:gd name="adj2" fmla="val -6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Інформація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071934" y="4572008"/>
            <a:ext cx="1857388" cy="612648"/>
          </a:xfrm>
          <a:prstGeom prst="wedgeRoundRectCallout">
            <a:avLst>
              <a:gd name="adj1" fmla="val -160833"/>
              <a:gd name="adj2" fmla="val -6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практика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000496" y="5500702"/>
            <a:ext cx="1857388" cy="612648"/>
          </a:xfrm>
          <a:prstGeom prst="wedgeRoundRectCallout">
            <a:avLst>
              <a:gd name="adj1" fmla="val -160833"/>
              <a:gd name="adj2" fmla="val -6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Додаткова інформація </a:t>
            </a:r>
            <a:endParaRPr lang="ru-RU" sz="2400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500562" y="1500174"/>
            <a:ext cx="1428760" cy="500066"/>
          </a:xfrm>
          <a:prstGeom prst="wedgeRoundRectCallout">
            <a:avLst>
              <a:gd name="adj1" fmla="val -145079"/>
              <a:gd name="adj2" fmla="val 864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Мета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358082" y="3786190"/>
            <a:ext cx="1571636" cy="500066"/>
          </a:xfrm>
          <a:prstGeom prst="wedgeRoundRectCallout">
            <a:avLst>
              <a:gd name="adj1" fmla="val -22988"/>
              <a:gd name="adj2" fmla="val 2496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Діяльність</a:t>
            </a:r>
            <a:r>
              <a:rPr lang="uk-UA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654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2146250"/>
          </a:xfrm>
        </p:spPr>
        <p:txBody>
          <a:bodyPr/>
          <a:lstStyle/>
          <a:p>
            <a:r>
              <a:rPr lang="uk-UA" dirty="0" smtClean="0"/>
              <a:t>Активності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433395" cy="620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57884" y="2071678"/>
            <a:ext cx="2214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Лекція</a:t>
            </a:r>
          </a:p>
          <a:p>
            <a:r>
              <a:rPr lang="uk-UA" sz="2400" dirty="0" smtClean="0"/>
              <a:t>Анкети</a:t>
            </a:r>
          </a:p>
          <a:p>
            <a:r>
              <a:rPr lang="uk-UA" sz="2400" dirty="0" smtClean="0"/>
              <a:t>Ігри</a:t>
            </a:r>
          </a:p>
          <a:p>
            <a:r>
              <a:rPr lang="uk-UA" sz="2400" dirty="0" smtClean="0"/>
              <a:t>Опитування</a:t>
            </a:r>
          </a:p>
          <a:p>
            <a:r>
              <a:rPr lang="uk-UA" sz="2400" dirty="0" smtClean="0"/>
              <a:t>Завдання</a:t>
            </a:r>
          </a:p>
          <a:p>
            <a:r>
              <a:rPr lang="uk-UA" sz="2400" dirty="0" smtClean="0"/>
              <a:t>Форум</a:t>
            </a:r>
          </a:p>
          <a:p>
            <a:r>
              <a:rPr lang="uk-UA" sz="2400" dirty="0" smtClean="0"/>
              <a:t>Тест</a:t>
            </a:r>
          </a:p>
          <a:p>
            <a:r>
              <a:rPr lang="uk-UA" sz="2400" dirty="0" smtClean="0"/>
              <a:t>Семінар</a:t>
            </a:r>
          </a:p>
          <a:p>
            <a:r>
              <a:rPr lang="uk-UA" sz="2400" dirty="0" err="1" smtClean="0"/>
              <a:t>Вебінар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Глосарій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5945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2434282"/>
          </a:xfrm>
        </p:spPr>
        <p:txBody>
          <a:bodyPr/>
          <a:lstStyle/>
          <a:p>
            <a:r>
              <a:rPr lang="uk-UA" dirty="0" smtClean="0"/>
              <a:t>Ресурси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57745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86446" y="2571744"/>
            <a:ext cx="2467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Книга</a:t>
            </a:r>
          </a:p>
          <a:p>
            <a:r>
              <a:rPr lang="uk-UA" sz="2400" dirty="0" smtClean="0"/>
              <a:t>Посилання</a:t>
            </a:r>
          </a:p>
          <a:p>
            <a:r>
              <a:rPr lang="uk-UA" sz="2400" dirty="0" smtClean="0"/>
              <a:t>Файл</a:t>
            </a:r>
          </a:p>
          <a:p>
            <a:r>
              <a:rPr lang="uk-UA" sz="2400" dirty="0" smtClean="0"/>
              <a:t>Сторінка </a:t>
            </a:r>
          </a:p>
          <a:p>
            <a:r>
              <a:rPr lang="uk-UA" sz="2400" dirty="0" smtClean="0"/>
              <a:t>Пояснення </a:t>
            </a:r>
          </a:p>
          <a:p>
            <a:r>
              <a:rPr lang="uk-UA" sz="2400" dirty="0" smtClean="0"/>
              <a:t>Записи </a:t>
            </a:r>
            <a:r>
              <a:rPr lang="uk-UA" sz="2400" dirty="0" err="1" smtClean="0"/>
              <a:t>вебінарів</a:t>
            </a:r>
            <a:r>
              <a:rPr lang="uk-UA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21399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курсу для абітурієнтів</a:t>
            </a:r>
            <a:r>
              <a:rPr lang="uk-UA" sz="2400" dirty="0" smtClean="0"/>
              <a:t>1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45648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091" y="3933056"/>
            <a:ext cx="7456487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808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курсу для абітурієнтів</a:t>
            </a:r>
            <a:r>
              <a:rPr lang="uk-UA" sz="2400" dirty="0" smtClean="0"/>
              <a:t>2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920" y="1484784"/>
            <a:ext cx="7456487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3" y="4005064"/>
            <a:ext cx="7456487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4211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створення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Сценарій курсу</a:t>
            </a:r>
          </a:p>
          <a:p>
            <a:r>
              <a:rPr lang="uk-UA" dirty="0" smtClean="0"/>
              <a:t>Програма курсу та мета кожного заняття</a:t>
            </a:r>
          </a:p>
          <a:p>
            <a:r>
              <a:rPr lang="uk-UA" dirty="0" smtClean="0"/>
              <a:t>Планування  завдань</a:t>
            </a:r>
          </a:p>
          <a:p>
            <a:r>
              <a:rPr lang="uk-UA" dirty="0" smtClean="0"/>
              <a:t>Підготовка інформаційного матеріалу</a:t>
            </a:r>
          </a:p>
          <a:p>
            <a:r>
              <a:rPr lang="uk-UA" dirty="0" smtClean="0"/>
              <a:t>Підготовка відео</a:t>
            </a:r>
          </a:p>
          <a:p>
            <a:r>
              <a:rPr lang="uk-UA" dirty="0" smtClean="0"/>
              <a:t>Розробка тестів</a:t>
            </a:r>
          </a:p>
          <a:p>
            <a:r>
              <a:rPr lang="uk-UA" dirty="0" smtClean="0"/>
              <a:t>Розробка завдань</a:t>
            </a:r>
          </a:p>
          <a:p>
            <a:r>
              <a:rPr lang="uk-UA" dirty="0" smtClean="0"/>
              <a:t>Розробка системи оцінювання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264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курсу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Анкетування</a:t>
            </a:r>
          </a:p>
          <a:p>
            <a:r>
              <a:rPr lang="uk-UA" dirty="0" smtClean="0"/>
              <a:t>Внутрішня фахова експертиза</a:t>
            </a:r>
          </a:p>
          <a:p>
            <a:r>
              <a:rPr lang="uk-UA" dirty="0" smtClean="0"/>
              <a:t>Методична експертиза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64436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Терміни виконання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Розробка курсу 18 січня – 18 березня 2016 р</a:t>
            </a:r>
          </a:p>
          <a:p>
            <a:r>
              <a:rPr lang="uk-UA" dirty="0" smtClean="0"/>
              <a:t>Експертиза, доопрацювання 19 березня – 31 </a:t>
            </a:r>
            <a:r>
              <a:rPr lang="uk-UA" dirty="0" err="1" smtClean="0"/>
              <a:t>березня</a:t>
            </a:r>
            <a:r>
              <a:rPr lang="uk-UA" dirty="0" smtClean="0"/>
              <a:t> 2016</a:t>
            </a:r>
          </a:p>
          <a:p>
            <a:r>
              <a:rPr lang="uk-UA" dirty="0" smtClean="0"/>
              <a:t>Захист робіт 1-10 квітня 2016</a:t>
            </a:r>
          </a:p>
          <a:p>
            <a:r>
              <a:rPr lang="uk-UA" dirty="0" smtClean="0"/>
              <a:t>Підготовка до навчального процесу до 20 квітня 2016</a:t>
            </a:r>
          </a:p>
          <a:p>
            <a:r>
              <a:rPr lang="uk-UA" dirty="0" smtClean="0"/>
              <a:t>Пілотне навчання 20 квітня – 31 травня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144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Чому дистанційний курс?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Веб-сторінка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Інформування</a:t>
            </a:r>
          </a:p>
          <a:p>
            <a:r>
              <a:rPr lang="uk-UA" dirty="0" smtClean="0"/>
              <a:t>Постійний доступ</a:t>
            </a:r>
          </a:p>
          <a:p>
            <a:r>
              <a:rPr lang="uk-UA" dirty="0" smtClean="0"/>
              <a:t>Відсутність зворотного зв'язку</a:t>
            </a:r>
          </a:p>
          <a:p>
            <a:r>
              <a:rPr lang="uk-UA" dirty="0" smtClean="0"/>
              <a:t>Використання SEO</a:t>
            </a:r>
          </a:p>
          <a:p>
            <a:r>
              <a:rPr lang="uk-UA" dirty="0" smtClean="0"/>
              <a:t>Курування змісту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Дистанційний курс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Діяльність</a:t>
            </a:r>
          </a:p>
          <a:p>
            <a:r>
              <a:rPr lang="uk-UA" dirty="0" smtClean="0"/>
              <a:t>Зворотний зв'язок</a:t>
            </a:r>
          </a:p>
          <a:p>
            <a:r>
              <a:rPr lang="uk-UA" dirty="0" smtClean="0"/>
              <a:t>Усвідомлений вибір фаху</a:t>
            </a:r>
          </a:p>
          <a:p>
            <a:r>
              <a:rPr lang="ru-RU" dirty="0" smtClean="0"/>
              <a:t>Синхроний контакт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122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Поточна активність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3310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7115196"/>
              </a:tblGrid>
              <a:tr h="64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МТ</a:t>
                      </a:r>
                      <a:endParaRPr lang="uk-UA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охорони праці та навколишнього середовища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ТМ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 Двигунів внутрішнього згоряння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ІФ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САіУ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БФ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менеджменту ЗЕД та фінансів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ФТ</a:t>
                      </a:r>
                      <a:endParaRPr lang="uk-UA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технічної кріофізики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технології жирів та продуктів бродіння</a:t>
                      </a:r>
                      <a:endParaRPr lang="uk-UA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7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1571612"/>
            <a:ext cx="715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Активно працюють у відповідності з графіком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зареєструвались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725807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ливарного виробництва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каф. Гідравлічних машин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Теорії і систем автоматизованого проектування механізмів і машин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ПІІТУ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ДІМП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КМММ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економіки та маркетингу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організації виробництва та управління персоналом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інженерної електрофізики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автоматизація енергосистем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електроізоляційної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кабельної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техніки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545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зареєструвались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725807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промислової і біомедичної електротехніки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приладів і методів неруйнівного контролю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електричних апаратів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РЕ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АіУТС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ІВТС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Системи інформації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ТНР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ХТНРКЕ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ТКВСЕ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ІТПА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«Промислова і біомедична електроніка»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«Радіоелектроніка»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ЕІМ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комп’ютерного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моніторингу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логістики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Дистанційний</a:t>
            </a:r>
            <a:r>
              <a:rPr lang="ru-RU" dirty="0" smtClean="0"/>
              <a:t> курс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dl.khadi.kharkov.ua/course/view.php?id=151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dl.khpi.edu.ua/course/index.php?categoryid=3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Тел. 0972747414</a:t>
            </a:r>
          </a:p>
          <a:p>
            <a:r>
              <a:rPr lang="en-GB" dirty="0" smtClean="0"/>
              <a:t>E</a:t>
            </a:r>
            <a:r>
              <a:rPr lang="ru-RU" dirty="0" smtClean="0"/>
              <a:t>-</a:t>
            </a:r>
            <a:r>
              <a:rPr lang="ru-RU" dirty="0" err="1" smtClean="0"/>
              <a:t>mail</a:t>
            </a:r>
            <a:r>
              <a:rPr lang="ru-RU" smtClean="0"/>
              <a:t> </a:t>
            </a:r>
            <a:r>
              <a:rPr lang="ru-RU" smtClean="0">
                <a:hlinkClick r:id="rId4"/>
              </a:rPr>
              <a:t>kukharenkovn@gmail.com</a:t>
            </a:r>
            <a:r>
              <a:rPr lang="ru-RU" smtClean="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53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Діалог з абітурієнтом та їх батьками щодо вибору фаху</a:t>
            </a:r>
          </a:p>
          <a:p>
            <a:r>
              <a:rPr lang="uk-UA" dirty="0" smtClean="0"/>
              <a:t>Демонстрація сучасного стану та тенденцій розвитку фаху</a:t>
            </a:r>
          </a:p>
          <a:p>
            <a:r>
              <a:rPr lang="uk-UA" dirty="0" smtClean="0"/>
              <a:t>Опанування найпростішої фахової діяльності</a:t>
            </a:r>
          </a:p>
          <a:p>
            <a:r>
              <a:rPr lang="uk-UA" dirty="0" smtClean="0"/>
              <a:t>Вибір напряму фахової підготовки</a:t>
            </a:r>
          </a:p>
          <a:p>
            <a:r>
              <a:rPr lang="uk-UA" dirty="0" smtClean="0"/>
              <a:t>Підготовка до навчального процесу в університеті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163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Тривалість 4-5 тижнів</a:t>
            </a:r>
          </a:p>
          <a:p>
            <a:r>
              <a:rPr lang="uk-UA" dirty="0" smtClean="0"/>
              <a:t>Діяльність протягом тижня – 2-4 години</a:t>
            </a:r>
          </a:p>
          <a:p>
            <a:r>
              <a:rPr lang="uk-UA" dirty="0" smtClean="0"/>
              <a:t>Знайомство (форум, анкети)</a:t>
            </a:r>
          </a:p>
          <a:p>
            <a:r>
              <a:rPr lang="uk-UA" dirty="0" smtClean="0"/>
              <a:t>Яскравий різноманітний інформаційний матеріал (текст, графіка, </a:t>
            </a:r>
            <a:r>
              <a:rPr lang="uk-UA" dirty="0" err="1" smtClean="0"/>
              <a:t>інфографіка</a:t>
            </a:r>
            <a:r>
              <a:rPr lang="uk-UA" dirty="0" smtClean="0"/>
              <a:t>, відео)</a:t>
            </a:r>
          </a:p>
          <a:p>
            <a:r>
              <a:rPr lang="uk-UA" dirty="0" smtClean="0"/>
              <a:t>Різноманітна діяльність (тести, завдання, обговорення проблем, досліди </a:t>
            </a:r>
          </a:p>
          <a:p>
            <a:r>
              <a:rPr lang="uk-UA" dirty="0" err="1" smtClean="0"/>
              <a:t>Вебінари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42698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 у курсі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Вхідний тест</a:t>
            </a:r>
          </a:p>
          <a:p>
            <a:r>
              <a:rPr lang="uk-UA" dirty="0" smtClean="0"/>
              <a:t>Обговорення проблемних питань у форумі та </a:t>
            </a:r>
            <a:r>
              <a:rPr lang="uk-UA" dirty="0" err="1" smtClean="0"/>
              <a:t>вебінарі</a:t>
            </a:r>
            <a:endParaRPr lang="uk-UA" dirty="0" smtClean="0"/>
          </a:p>
          <a:p>
            <a:r>
              <a:rPr lang="uk-UA" dirty="0" smtClean="0"/>
              <a:t>Проведення дослідів вдома</a:t>
            </a:r>
          </a:p>
          <a:p>
            <a:r>
              <a:rPr lang="uk-UA" dirty="0" smtClean="0"/>
              <a:t>Використання </a:t>
            </a:r>
            <a:r>
              <a:rPr lang="uk-UA" dirty="0" err="1" smtClean="0"/>
              <a:t>бейджів</a:t>
            </a:r>
            <a:r>
              <a:rPr lang="uk-UA" dirty="0" smtClean="0"/>
              <a:t> для заохочення</a:t>
            </a:r>
          </a:p>
          <a:p>
            <a:r>
              <a:rPr lang="uk-UA" dirty="0" smtClean="0"/>
              <a:t>Винахідництво, творчі завдання</a:t>
            </a:r>
          </a:p>
          <a:p>
            <a:r>
              <a:rPr lang="uk-UA" dirty="0" smtClean="0"/>
              <a:t>Вихідне  тестування та опитування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4868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Інформаційний матеріал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Історія спеціальності та кафедри</a:t>
            </a:r>
          </a:p>
          <a:p>
            <a:r>
              <a:rPr lang="uk-UA" dirty="0" smtClean="0"/>
              <a:t>Роль спеціальності у суспільстві</a:t>
            </a:r>
          </a:p>
          <a:p>
            <a:r>
              <a:rPr lang="uk-UA" dirty="0" smtClean="0"/>
              <a:t>Базові знання, словник термінів</a:t>
            </a:r>
          </a:p>
          <a:p>
            <a:r>
              <a:rPr lang="uk-UA" dirty="0" smtClean="0"/>
              <a:t>Спеціальні знання, словник термінів</a:t>
            </a:r>
          </a:p>
          <a:p>
            <a:r>
              <a:rPr lang="uk-UA" dirty="0" smtClean="0"/>
              <a:t>Робочі місця</a:t>
            </a:r>
          </a:p>
          <a:p>
            <a:r>
              <a:rPr lang="uk-UA" dirty="0" smtClean="0"/>
              <a:t>Рекомендації з підготовки до навчання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373917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Типовий план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Тиждень 1. Знайомство, вхідне тестування, про фаховий напрям</a:t>
            </a:r>
          </a:p>
          <a:p>
            <a:r>
              <a:rPr lang="uk-UA" dirty="0" smtClean="0"/>
              <a:t>Тиждень 2. Історія кафедри, очікування від спеціальності, обговорення. Практика</a:t>
            </a:r>
          </a:p>
          <a:p>
            <a:r>
              <a:rPr lang="uk-UA" dirty="0" smtClean="0"/>
              <a:t>Тиждень 3. Приклади використання, базові знання, рекомендації з підготовки. Практика</a:t>
            </a:r>
          </a:p>
          <a:p>
            <a:r>
              <a:rPr lang="uk-UA" dirty="0" smtClean="0"/>
              <a:t>Тиждень 4. Діяльність фахівця на робочому місці. Опитування.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2498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85786" y="357166"/>
            <a:ext cx="771530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Загальна інформація про курс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590</Words>
  <Application>Microsoft Office PowerPoint</Application>
  <PresentationFormat>Экран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Дистанційний курс  «Вступ до фаху»</vt:lpstr>
      <vt:lpstr>Чому дистанційний курс?</vt:lpstr>
      <vt:lpstr>Мета курсу</vt:lpstr>
      <vt:lpstr>Характеристика курсу</vt:lpstr>
      <vt:lpstr>Діяльність у курсі</vt:lpstr>
      <vt:lpstr>Інформаційний матеріал</vt:lpstr>
      <vt:lpstr>Типовий план курсу</vt:lpstr>
      <vt:lpstr>Слайд 8</vt:lpstr>
      <vt:lpstr>Слайд 9</vt:lpstr>
      <vt:lpstr>Moodle</vt:lpstr>
      <vt:lpstr>Загальна інформація до курсу</vt:lpstr>
      <vt:lpstr>Тижневе заняття</vt:lpstr>
      <vt:lpstr>Активності </vt:lpstr>
      <vt:lpstr>Ресурси </vt:lpstr>
      <vt:lpstr>Приклад курсу для абітурієнтів1</vt:lpstr>
      <vt:lpstr>Приклад курсу для абітурієнтів2</vt:lpstr>
      <vt:lpstr>Етапи створення курсу</vt:lpstr>
      <vt:lpstr>Оцінка курсу </vt:lpstr>
      <vt:lpstr>Терміни виконання</vt:lpstr>
      <vt:lpstr>Поточна активність</vt:lpstr>
      <vt:lpstr>Не зареєструвались</vt:lpstr>
      <vt:lpstr>Не зареєструвались</vt:lpstr>
      <vt:lpstr>Контакти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Дистанційний курс  «Вступ до фаху»</dc:title>
  <dc:creator>kukharenko</dc:creator>
  <cp:lastModifiedBy>KVN</cp:lastModifiedBy>
  <cp:revision>89</cp:revision>
  <dcterms:created xsi:type="dcterms:W3CDTF">2016-01-13T10:42:53Z</dcterms:created>
  <dcterms:modified xsi:type="dcterms:W3CDTF">2016-02-20T18:13:04Z</dcterms:modified>
</cp:coreProperties>
</file>